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comments/comment3.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hail M" initials="MM" lastIdx="6" clrIdx="0">
    <p:extLst>
      <p:ext uri="{19B8F6BF-5375-455C-9EA6-DF929625EA0E}">
        <p15:presenceInfo xmlns:p15="http://schemas.microsoft.com/office/powerpoint/2012/main" userId="984e34b0a2497e21"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E0E07"/>
    <a:srgbClr val="16160B"/>
    <a:srgbClr val="0C0C06"/>
    <a:srgbClr val="D8FC68"/>
    <a:srgbClr val="A5BF50"/>
    <a:srgbClr val="C36D38"/>
    <a:srgbClr val="797031"/>
    <a:srgbClr val="C9F149"/>
    <a:srgbClr val="475E33"/>
    <a:srgbClr val="F7FE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48" autoAdjust="0"/>
    <p:restoredTop sz="94437" autoAdjust="0"/>
  </p:normalViewPr>
  <p:slideViewPr>
    <p:cSldViewPr snapToGrid="0">
      <p:cViewPr varScale="1">
        <p:scale>
          <a:sx n="81" d="100"/>
          <a:sy n="81" d="100"/>
        </p:scale>
        <p:origin x="108"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1-12-22T01:08:26.142" idx="1">
    <p:pos x="3082" y="2962"/>
    <p:text>foresee future of metaverse and systems that are user-centric in mind</p:text>
    <p:extLst>
      <p:ext uri="{C676402C-5697-4E1C-873F-D02D1690AC5C}">
        <p15:threadingInfo xmlns:p15="http://schemas.microsoft.com/office/powerpoint/2012/main" timeZoneBias="-120"/>
      </p:ext>
    </p:extLst>
  </p:cm>
  <p:cm authorId="1" dt="2021-12-22T01:09:55.353" idx="2">
    <p:pos x="3047" y="2200"/>
    <p:text>different time marks have different technological achievment because they overcome hardware infrastructure limitations</p:text>
    <p:extLst>
      <p:ext uri="{C676402C-5697-4E1C-873F-D02D1690AC5C}">
        <p15:threadingInfo xmlns:p15="http://schemas.microsoft.com/office/powerpoint/2012/main" timeZoneBias="-120"/>
      </p:ext>
    </p:extLst>
  </p:cm>
  <p:cm authorId="1" dt="2021-12-22T01:28:24.505" idx="6">
    <p:pos x="3045" y="1491"/>
    <p:text>westworld,terminator,matrix, space oddysey</p:text>
    <p:extLst>
      <p:ext uri="{C676402C-5697-4E1C-873F-D02D1690AC5C}">
        <p15:threadingInfo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1-12-22T01:18:55.042" idx="5">
    <p:pos x="2700" y="2532"/>
    <p:text>metaverse allows to explore the possibilties of endless lifes not only for our kind but any kind any possible outcome... a second life of everything... testing and preparing for every kind of scenario for us for them</p:text>
    <p:extLst>
      <p:ext uri="{C676402C-5697-4E1C-873F-D02D1690AC5C}">
        <p15:threadingInfo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1-12-22T01:11:09.375" idx="3">
    <p:pos x="3059" y="2430"/>
    <p:text>Blender, UE5 open-source project to rule the industry from big-tech via a common standard infrastructure for software development and iteration not only in new features but also backwards compatability is the key. How they layed out the landscape of success to prove No.1 industry stanards commons by other big-tech companies</p:text>
    <p:extLst>
      <p:ext uri="{C676402C-5697-4E1C-873F-D02D1690AC5C}">
        <p15:threadingInfo xmlns:p15="http://schemas.microsoft.com/office/powerpoint/2012/main" timeZoneBias="-120"/>
      </p:ext>
    </p:extLst>
  </p:cm>
  <p:cm authorId="1" dt="2021-12-22T01:16:17.050" idx="4">
    <p:pos x="2856" y="2730"/>
    <p:text>not as a actual hardware infrastructure yet (cause of limitations) but as a concept and software implemenations over 2D screens... video games since 1960 a place for people to come together interact with each other and explore oportunities</p:text>
    <p:extLst>
      <p:ext uri="{C676402C-5697-4E1C-873F-D02D1690AC5C}">
        <p15:threadingInfo xmlns:p15="http://schemas.microsoft.com/office/powerpoint/2012/main" timeZoneBias="-120"/>
      </p:ext>
    </p:extLst>
  </p:cm>
</p:cmLst>
</file>

<file path=ppt/media/image1.jpeg>
</file>

<file path=ppt/media/image2.png>
</file>

<file path=ppt/media/image3.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9E49D2-76A3-453E-A43F-F634C3847CE7}" type="datetimeFigureOut">
              <a:rPr lang="en-US" smtClean="0"/>
              <a:t>12/22/2021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0C69D4-DE42-414E-829A-8F378A406FFC}" type="slidenum">
              <a:rPr lang="en-US" smtClean="0"/>
              <a:t>‹#›</a:t>
            </a:fld>
            <a:endParaRPr lang="en-US"/>
          </a:p>
        </p:txBody>
      </p:sp>
    </p:spTree>
    <p:extLst>
      <p:ext uri="{BB962C8B-B14F-4D97-AF65-F5344CB8AC3E}">
        <p14:creationId xmlns:p14="http://schemas.microsoft.com/office/powerpoint/2010/main" val="3515252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0C69D4-DE42-414E-829A-8F378A406FFC}" type="slidenum">
              <a:rPr lang="en-US" smtClean="0"/>
              <a:t>1</a:t>
            </a:fld>
            <a:endParaRPr lang="en-US"/>
          </a:p>
        </p:txBody>
      </p:sp>
    </p:spTree>
    <p:extLst>
      <p:ext uri="{BB962C8B-B14F-4D97-AF65-F5344CB8AC3E}">
        <p14:creationId xmlns:p14="http://schemas.microsoft.com/office/powerpoint/2010/main" val="936388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0C69D4-DE42-414E-829A-8F378A406FFC}" type="slidenum">
              <a:rPr lang="en-US" smtClean="0"/>
              <a:t>4</a:t>
            </a:fld>
            <a:endParaRPr lang="en-US"/>
          </a:p>
        </p:txBody>
      </p:sp>
    </p:spTree>
    <p:extLst>
      <p:ext uri="{BB962C8B-B14F-4D97-AF65-F5344CB8AC3E}">
        <p14:creationId xmlns:p14="http://schemas.microsoft.com/office/powerpoint/2010/main" val="362460728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12/22/2021</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12/22/2021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12/22/2021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12/22/2021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12/22/2021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12/22/2021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12/22/2021</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effectLst>
            <a:outerShdw blurRad="152400" dist="38100" dir="2700000" algn="tl">
              <a:srgbClr val="000000">
                <a:alpha val="36000"/>
              </a:srgbClr>
            </a:outerShdw>
          </a:effectLst>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effectLst>
            <a:outerShdw blurRad="152400" dist="38100" dir="2700000" algn="tl">
              <a:srgbClr val="000000">
                <a:alpha val="36000"/>
              </a:srgbClr>
            </a:outerShdw>
          </a:effectLst>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effectLst>
            <a:outerShdw blurRad="152400" dist="38100" dir="2700000" algn="tl">
              <a:srgbClr val="000000">
                <a:alpha val="36000"/>
              </a:srgbClr>
            </a:outerShdw>
          </a:effectLst>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effectLst>
            <a:outerShdw blurRad="152400" dist="38100" dir="2700000" algn="tl">
              <a:srgbClr val="000000">
                <a:alpha val="36000"/>
              </a:srgbClr>
            </a:outerShdw>
          </a:effectLst>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image" Target="../media/image3.gif"/><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261" name="Rectangle 260">
            <a:extLst>
              <a:ext uri="{FF2B5EF4-FFF2-40B4-BE49-F238E27FC236}">
                <a16:creationId xmlns:a16="http://schemas.microsoft.com/office/drawing/2014/main" id="{C01732A5-1625-483B-A230-06B829BEA444}"/>
              </a:ext>
            </a:extLst>
          </p:cNvPr>
          <p:cNvSpPr/>
          <p:nvPr/>
        </p:nvSpPr>
        <p:spPr>
          <a:xfrm rot="20129969">
            <a:off x="3515031" y="1961406"/>
            <a:ext cx="2370585" cy="923330"/>
          </a:xfrm>
          <a:prstGeom prst="rect">
            <a:avLst/>
          </a:prstGeom>
          <a:noFill/>
          <a:effectLst>
            <a:glow rad="63500">
              <a:schemeClr val="accent1">
                <a:satMod val="175000"/>
                <a:alpha val="40000"/>
              </a:schemeClr>
            </a:glow>
            <a:softEdge rad="63500"/>
          </a:effectLst>
        </p:spPr>
        <p:txBody>
          <a:bodyPr wrap="square" lIns="91440" tIns="45720" rIns="91440" bIns="45720">
            <a:spAutoFit/>
          </a:bodyPr>
          <a:lstStyle/>
          <a:p>
            <a:pPr algn="ctr"/>
            <a:r>
              <a:rPr lang="en-US" sz="5400" b="0" cap="none" spc="0" dirty="0">
                <a:ln w="0"/>
                <a:solidFill>
                  <a:schemeClr val="accent1"/>
                </a:solidFill>
                <a:effectLst>
                  <a:outerShdw blurRad="60007" dist="310007" dir="7680000" sx="176000" sy="176000" kx="1300200" algn="ctr" rotWithShape="0">
                    <a:prstClr val="black">
                      <a:alpha val="32000"/>
                    </a:prstClr>
                  </a:outerShdw>
                  <a:reflection blurRad="6350" stA="50000" endA="300" endPos="50000" dist="60007" dir="5400000" sy="-100000" algn="bl" rotWithShape="0"/>
                </a:effectLst>
              </a:rPr>
              <a:t>Survival</a:t>
            </a:r>
          </a:p>
        </p:txBody>
      </p:sp>
      <p:sp>
        <p:nvSpPr>
          <p:cNvPr id="2" name="Title 1">
            <a:extLst>
              <a:ext uri="{FF2B5EF4-FFF2-40B4-BE49-F238E27FC236}">
                <a16:creationId xmlns:a16="http://schemas.microsoft.com/office/drawing/2014/main" id="{1137059E-A24F-4CC9-8C0C-5AAFAEF8166D}"/>
              </a:ext>
            </a:extLst>
          </p:cNvPr>
          <p:cNvSpPr>
            <a:spLocks noGrp="1"/>
          </p:cNvSpPr>
          <p:nvPr>
            <p:ph type="ctrTitle"/>
          </p:nvPr>
        </p:nvSpPr>
        <p:spPr>
          <a:xfrm>
            <a:off x="1876424" y="1122363"/>
            <a:ext cx="9963479" cy="2387600"/>
          </a:xfrm>
        </p:spPr>
        <p:txBody>
          <a:bodyPr/>
          <a:lstStyle/>
          <a:p>
            <a:r>
              <a:rPr lang="en-US" b="1" dirty="0">
                <a:effectLst>
                  <a:outerShdw blurRad="38100" dist="38100" dir="2700000" algn="tl">
                    <a:srgbClr val="000000">
                      <a:alpha val="43137"/>
                    </a:srgbClr>
                  </a:outerShdw>
                </a:effectLst>
              </a:rPr>
              <a:t>Advanced Gameplay Mechanics</a:t>
            </a:r>
          </a:p>
        </p:txBody>
      </p:sp>
      <p:sp>
        <p:nvSpPr>
          <p:cNvPr id="3" name="Subtitle 2">
            <a:extLst>
              <a:ext uri="{FF2B5EF4-FFF2-40B4-BE49-F238E27FC236}">
                <a16:creationId xmlns:a16="http://schemas.microsoft.com/office/drawing/2014/main" id="{1A082651-88DF-4B5A-B5F7-B15D1F3FF40C}"/>
              </a:ext>
            </a:extLst>
          </p:cNvPr>
          <p:cNvSpPr>
            <a:spLocks noGrp="1"/>
          </p:cNvSpPr>
          <p:nvPr>
            <p:ph type="subTitle" idx="1"/>
          </p:nvPr>
        </p:nvSpPr>
        <p:spPr/>
        <p:txBody>
          <a:bodyPr/>
          <a:lstStyle/>
          <a:p>
            <a:r>
              <a:rPr lang="en-US" dirty="0"/>
              <a:t>For multiplayer in unreal engine</a:t>
            </a:r>
          </a:p>
        </p:txBody>
      </p:sp>
      <p:cxnSp>
        <p:nvCxnSpPr>
          <p:cNvPr id="4" name="Google Shape;649;p48">
            <a:extLst>
              <a:ext uri="{FF2B5EF4-FFF2-40B4-BE49-F238E27FC236}">
                <a16:creationId xmlns:a16="http://schemas.microsoft.com/office/drawing/2014/main" id="{9FC18034-0C70-42C8-AB34-646C7282A3B5}"/>
              </a:ext>
            </a:extLst>
          </p:cNvPr>
          <p:cNvCxnSpPr/>
          <p:nvPr/>
        </p:nvCxnSpPr>
        <p:spPr>
          <a:xfrm>
            <a:off x="-405826" y="4199650"/>
            <a:ext cx="4564500" cy="0"/>
          </a:xfrm>
          <a:prstGeom prst="straightConnector1">
            <a:avLst/>
          </a:prstGeom>
          <a:noFill/>
          <a:ln w="19050" cap="flat" cmpd="sng">
            <a:solidFill>
              <a:schemeClr val="accent1"/>
            </a:solidFill>
            <a:prstDash val="solid"/>
            <a:round/>
            <a:headEnd type="none" w="med" len="med"/>
            <a:tailEnd type="none" w="med" len="med"/>
          </a:ln>
        </p:spPr>
      </p:cxnSp>
      <p:sp>
        <p:nvSpPr>
          <p:cNvPr id="5" name="Google Shape;436;p48">
            <a:extLst>
              <a:ext uri="{FF2B5EF4-FFF2-40B4-BE49-F238E27FC236}">
                <a16:creationId xmlns:a16="http://schemas.microsoft.com/office/drawing/2014/main" id="{C4AEE91C-83D1-44CE-886E-FF861E04F114}"/>
              </a:ext>
            </a:extLst>
          </p:cNvPr>
          <p:cNvSpPr/>
          <p:nvPr/>
        </p:nvSpPr>
        <p:spPr>
          <a:xfrm rot="10800000" flipH="1">
            <a:off x="4158674" y="4129000"/>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652;p48">
            <a:extLst>
              <a:ext uri="{FF2B5EF4-FFF2-40B4-BE49-F238E27FC236}">
                <a16:creationId xmlns:a16="http://schemas.microsoft.com/office/drawing/2014/main" id="{49A3A698-6859-46BA-821E-F305ADEA92BA}"/>
              </a:ext>
            </a:extLst>
          </p:cNvPr>
          <p:cNvSpPr/>
          <p:nvPr/>
        </p:nvSpPr>
        <p:spPr>
          <a:xfrm>
            <a:off x="1474771" y="254155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651;p48">
            <a:extLst>
              <a:ext uri="{FF2B5EF4-FFF2-40B4-BE49-F238E27FC236}">
                <a16:creationId xmlns:a16="http://schemas.microsoft.com/office/drawing/2014/main" id="{AA571E70-BE30-4DAB-B330-7F676A843563}"/>
              </a:ext>
            </a:extLst>
          </p:cNvPr>
          <p:cNvSpPr/>
          <p:nvPr/>
        </p:nvSpPr>
        <p:spPr>
          <a:xfrm>
            <a:off x="9791235" y="266050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53;p48">
            <a:extLst>
              <a:ext uri="{FF2B5EF4-FFF2-40B4-BE49-F238E27FC236}">
                <a16:creationId xmlns:a16="http://schemas.microsoft.com/office/drawing/2014/main" id="{2E9B6D8F-ACFD-4F05-9A95-0FCA2AC32746}"/>
              </a:ext>
            </a:extLst>
          </p:cNvPr>
          <p:cNvSpPr/>
          <p:nvPr/>
        </p:nvSpPr>
        <p:spPr>
          <a:xfrm>
            <a:off x="8513639" y="150540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54;p48">
            <a:extLst>
              <a:ext uri="{FF2B5EF4-FFF2-40B4-BE49-F238E27FC236}">
                <a16:creationId xmlns:a16="http://schemas.microsoft.com/office/drawing/2014/main" id="{C42D8EF1-31FA-4450-82D1-E523EE36173A}"/>
              </a:ext>
            </a:extLst>
          </p:cNvPr>
          <p:cNvSpPr/>
          <p:nvPr/>
        </p:nvSpPr>
        <p:spPr>
          <a:xfrm rot="10800000" flipH="1">
            <a:off x="3309539" y="4786309"/>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55;p48">
            <a:extLst>
              <a:ext uri="{FF2B5EF4-FFF2-40B4-BE49-F238E27FC236}">
                <a16:creationId xmlns:a16="http://schemas.microsoft.com/office/drawing/2014/main" id="{2E3C7B95-F711-4EBC-A755-75C73525E7F0}"/>
              </a:ext>
            </a:extLst>
          </p:cNvPr>
          <p:cNvSpPr/>
          <p:nvPr/>
        </p:nvSpPr>
        <p:spPr>
          <a:xfrm rot="10800000" flipH="1">
            <a:off x="4930389" y="5501309"/>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roup 293">
            <a:extLst>
              <a:ext uri="{FF2B5EF4-FFF2-40B4-BE49-F238E27FC236}">
                <a16:creationId xmlns:a16="http://schemas.microsoft.com/office/drawing/2014/main" id="{0ABFBE28-212E-43D5-8380-54FF67ABFE55}"/>
              </a:ext>
            </a:extLst>
          </p:cNvPr>
          <p:cNvGrpSpPr/>
          <p:nvPr/>
        </p:nvGrpSpPr>
        <p:grpSpPr>
          <a:xfrm>
            <a:off x="5105762" y="4198067"/>
            <a:ext cx="547271" cy="455226"/>
            <a:chOff x="5105762" y="4198067"/>
            <a:chExt cx="547271" cy="455226"/>
          </a:xfrm>
        </p:grpSpPr>
        <p:grpSp>
          <p:nvGrpSpPr>
            <p:cNvPr id="293" name="Group 292">
              <a:extLst>
                <a:ext uri="{FF2B5EF4-FFF2-40B4-BE49-F238E27FC236}">
                  <a16:creationId xmlns:a16="http://schemas.microsoft.com/office/drawing/2014/main" id="{C8DF9C90-F526-4380-98F3-48A184B5EE27}"/>
                </a:ext>
              </a:extLst>
            </p:cNvPr>
            <p:cNvGrpSpPr/>
            <p:nvPr/>
          </p:nvGrpSpPr>
          <p:grpSpPr>
            <a:xfrm>
              <a:off x="5241585" y="4198067"/>
              <a:ext cx="411448" cy="357384"/>
              <a:chOff x="5241585" y="4198067"/>
              <a:chExt cx="411448" cy="357384"/>
            </a:xfrm>
          </p:grpSpPr>
          <p:sp>
            <p:nvSpPr>
              <p:cNvPr id="17" name="Google Shape;658;p48">
                <a:extLst>
                  <a:ext uri="{FF2B5EF4-FFF2-40B4-BE49-F238E27FC236}">
                    <a16:creationId xmlns:a16="http://schemas.microsoft.com/office/drawing/2014/main" id="{0F7507A4-EC6C-4C6D-89E5-E15D462AA051}"/>
                  </a:ext>
                </a:extLst>
              </p:cNvPr>
              <p:cNvSpPr/>
              <p:nvPr/>
            </p:nvSpPr>
            <p:spPr>
              <a:xfrm rot="14053952">
                <a:off x="5502282" y="4209017"/>
                <a:ext cx="161701" cy="139801"/>
              </a:xfrm>
              <a:prstGeom prst="triangle">
                <a:avLst>
                  <a:gd name="adj" fmla="val 50000"/>
                </a:avLst>
              </a:prstGeom>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59;p48">
                <a:extLst>
                  <a:ext uri="{FF2B5EF4-FFF2-40B4-BE49-F238E27FC236}">
                    <a16:creationId xmlns:a16="http://schemas.microsoft.com/office/drawing/2014/main" id="{2CAD3589-AADB-49C9-931B-3FEC1075B404}"/>
                  </a:ext>
                </a:extLst>
              </p:cNvPr>
              <p:cNvSpPr/>
              <p:nvPr/>
            </p:nvSpPr>
            <p:spPr>
              <a:xfrm rot="14053952">
                <a:off x="5366459" y="4306858"/>
                <a:ext cx="161701" cy="139801"/>
              </a:xfrm>
              <a:prstGeom prst="triangle">
                <a:avLst>
                  <a:gd name="adj" fmla="val 50000"/>
                </a:avLst>
              </a:prstGeom>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60;p48">
                <a:extLst>
                  <a:ext uri="{FF2B5EF4-FFF2-40B4-BE49-F238E27FC236}">
                    <a16:creationId xmlns:a16="http://schemas.microsoft.com/office/drawing/2014/main" id="{36813766-AC83-41AF-A283-BF3D3E147CA6}"/>
                  </a:ext>
                </a:extLst>
              </p:cNvPr>
              <p:cNvSpPr/>
              <p:nvPr/>
            </p:nvSpPr>
            <p:spPr>
              <a:xfrm rot="14053952">
                <a:off x="5230635" y="4404700"/>
                <a:ext cx="161701" cy="139801"/>
              </a:xfrm>
              <a:prstGeom prst="triangle">
                <a:avLst>
                  <a:gd name="adj" fmla="val 50000"/>
                </a:avLst>
              </a:prstGeom>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661;p48">
              <a:extLst>
                <a:ext uri="{FF2B5EF4-FFF2-40B4-BE49-F238E27FC236}">
                  <a16:creationId xmlns:a16="http://schemas.microsoft.com/office/drawing/2014/main" id="{45E13989-B495-4D89-BBF1-C96435567932}"/>
                </a:ext>
              </a:extLst>
            </p:cNvPr>
            <p:cNvSpPr/>
            <p:nvPr/>
          </p:nvSpPr>
          <p:spPr>
            <a:xfrm rot="14053952">
              <a:off x="5094812" y="4502542"/>
              <a:ext cx="161701" cy="139801"/>
            </a:xfrm>
            <a:prstGeom prst="triangle">
              <a:avLst>
                <a:gd name="adj" fmla="val 50000"/>
              </a:avLst>
            </a:prstGeom>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2" name="Group 291">
            <a:extLst>
              <a:ext uri="{FF2B5EF4-FFF2-40B4-BE49-F238E27FC236}">
                <a16:creationId xmlns:a16="http://schemas.microsoft.com/office/drawing/2014/main" id="{518E8674-5CE0-4716-B92F-14D1E6120D34}"/>
              </a:ext>
            </a:extLst>
          </p:cNvPr>
          <p:cNvGrpSpPr/>
          <p:nvPr/>
        </p:nvGrpSpPr>
        <p:grpSpPr>
          <a:xfrm>
            <a:off x="2122051" y="4430998"/>
            <a:ext cx="965465" cy="814701"/>
            <a:chOff x="2122052" y="4430998"/>
            <a:chExt cx="516998" cy="436265"/>
          </a:xfrm>
        </p:grpSpPr>
        <p:sp>
          <p:nvSpPr>
            <p:cNvPr id="21" name="Google Shape;663;p48">
              <a:extLst>
                <a:ext uri="{FF2B5EF4-FFF2-40B4-BE49-F238E27FC236}">
                  <a16:creationId xmlns:a16="http://schemas.microsoft.com/office/drawing/2014/main" id="{5791E162-FCA4-45CA-8393-2656B2BB9363}"/>
                </a:ext>
              </a:extLst>
            </p:cNvPr>
            <p:cNvSpPr/>
            <p:nvPr/>
          </p:nvSpPr>
          <p:spPr>
            <a:xfrm rot="18900000">
              <a:off x="2122052"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64;p48">
              <a:extLst>
                <a:ext uri="{FF2B5EF4-FFF2-40B4-BE49-F238E27FC236}">
                  <a16:creationId xmlns:a16="http://schemas.microsoft.com/office/drawing/2014/main" id="{C182E87F-6B78-4E12-9D2C-E916FCF2F5CA}"/>
                </a:ext>
              </a:extLst>
            </p:cNvPr>
            <p:cNvSpPr/>
            <p:nvPr/>
          </p:nvSpPr>
          <p:spPr>
            <a:xfrm rot="18900000">
              <a:off x="2234310"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65;p48">
              <a:extLst>
                <a:ext uri="{FF2B5EF4-FFF2-40B4-BE49-F238E27FC236}">
                  <a16:creationId xmlns:a16="http://schemas.microsoft.com/office/drawing/2014/main" id="{26C75F65-B23D-4BEC-917D-9F6C0D591B48}"/>
                </a:ext>
              </a:extLst>
            </p:cNvPr>
            <p:cNvSpPr/>
            <p:nvPr/>
          </p:nvSpPr>
          <p:spPr>
            <a:xfrm rot="18900000">
              <a:off x="2346569" y="4430998"/>
              <a:ext cx="67962" cy="67962"/>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66;p48">
              <a:extLst>
                <a:ext uri="{FF2B5EF4-FFF2-40B4-BE49-F238E27FC236}">
                  <a16:creationId xmlns:a16="http://schemas.microsoft.com/office/drawing/2014/main" id="{55BDAF96-B9DB-4334-B5A5-DA3571E5C077}"/>
                </a:ext>
              </a:extLst>
            </p:cNvPr>
            <p:cNvSpPr/>
            <p:nvPr/>
          </p:nvSpPr>
          <p:spPr>
            <a:xfrm rot="18900000">
              <a:off x="2458828"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67;p48">
              <a:extLst>
                <a:ext uri="{FF2B5EF4-FFF2-40B4-BE49-F238E27FC236}">
                  <a16:creationId xmlns:a16="http://schemas.microsoft.com/office/drawing/2014/main" id="{9EAB4E93-B009-4831-8EFA-25B0E21DCD0C}"/>
                </a:ext>
              </a:extLst>
            </p:cNvPr>
            <p:cNvSpPr/>
            <p:nvPr/>
          </p:nvSpPr>
          <p:spPr>
            <a:xfrm rot="18900000">
              <a:off x="2571087"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68;p48">
              <a:extLst>
                <a:ext uri="{FF2B5EF4-FFF2-40B4-BE49-F238E27FC236}">
                  <a16:creationId xmlns:a16="http://schemas.microsoft.com/office/drawing/2014/main" id="{23D9B295-F676-4EBB-AB81-E816B7B6007E}"/>
                </a:ext>
              </a:extLst>
            </p:cNvPr>
            <p:cNvSpPr/>
            <p:nvPr/>
          </p:nvSpPr>
          <p:spPr>
            <a:xfrm rot="18900000">
              <a:off x="2122052"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7" name="Google Shape;669;p48">
              <a:extLst>
                <a:ext uri="{FF2B5EF4-FFF2-40B4-BE49-F238E27FC236}">
                  <a16:creationId xmlns:a16="http://schemas.microsoft.com/office/drawing/2014/main" id="{DF479E89-8C83-4113-BB96-724716731064}"/>
                </a:ext>
              </a:extLst>
            </p:cNvPr>
            <p:cNvSpPr/>
            <p:nvPr/>
          </p:nvSpPr>
          <p:spPr>
            <a:xfrm rot="18900000">
              <a:off x="2234310"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670;p48">
              <a:extLst>
                <a:ext uri="{FF2B5EF4-FFF2-40B4-BE49-F238E27FC236}">
                  <a16:creationId xmlns:a16="http://schemas.microsoft.com/office/drawing/2014/main" id="{1A303077-0EBF-4E26-8A9A-F69BDA4C347B}"/>
                </a:ext>
              </a:extLst>
            </p:cNvPr>
            <p:cNvSpPr/>
            <p:nvPr/>
          </p:nvSpPr>
          <p:spPr>
            <a:xfrm rot="18900000">
              <a:off x="2346569"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71;p48">
              <a:extLst>
                <a:ext uri="{FF2B5EF4-FFF2-40B4-BE49-F238E27FC236}">
                  <a16:creationId xmlns:a16="http://schemas.microsoft.com/office/drawing/2014/main" id="{3DC8AC8A-90F7-47D3-BE81-9102E12D543C}"/>
                </a:ext>
              </a:extLst>
            </p:cNvPr>
            <p:cNvSpPr/>
            <p:nvPr/>
          </p:nvSpPr>
          <p:spPr>
            <a:xfrm rot="18900000">
              <a:off x="2458828"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72;p48">
              <a:extLst>
                <a:ext uri="{FF2B5EF4-FFF2-40B4-BE49-F238E27FC236}">
                  <a16:creationId xmlns:a16="http://schemas.microsoft.com/office/drawing/2014/main" id="{63B5809C-3E02-4D37-8012-658EAA839A6A}"/>
                </a:ext>
              </a:extLst>
            </p:cNvPr>
            <p:cNvSpPr/>
            <p:nvPr/>
          </p:nvSpPr>
          <p:spPr>
            <a:xfrm rot="18900000">
              <a:off x="2571087" y="4527112"/>
              <a:ext cx="67962" cy="67962"/>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73;p48">
              <a:extLst>
                <a:ext uri="{FF2B5EF4-FFF2-40B4-BE49-F238E27FC236}">
                  <a16:creationId xmlns:a16="http://schemas.microsoft.com/office/drawing/2014/main" id="{C72CF74B-C877-492C-A024-05A603311181}"/>
                </a:ext>
              </a:extLst>
            </p:cNvPr>
            <p:cNvSpPr/>
            <p:nvPr/>
          </p:nvSpPr>
          <p:spPr>
            <a:xfrm rot="18900000">
              <a:off x="2122053"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674;p48">
              <a:extLst>
                <a:ext uri="{FF2B5EF4-FFF2-40B4-BE49-F238E27FC236}">
                  <a16:creationId xmlns:a16="http://schemas.microsoft.com/office/drawing/2014/main" id="{57885E5A-3F0D-40C6-98ED-F68B77B951CE}"/>
                </a:ext>
              </a:extLst>
            </p:cNvPr>
            <p:cNvSpPr/>
            <p:nvPr/>
          </p:nvSpPr>
          <p:spPr>
            <a:xfrm rot="18900000">
              <a:off x="2234311" y="4619187"/>
              <a:ext cx="67962" cy="67962"/>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675;p48">
              <a:extLst>
                <a:ext uri="{FF2B5EF4-FFF2-40B4-BE49-F238E27FC236}">
                  <a16:creationId xmlns:a16="http://schemas.microsoft.com/office/drawing/2014/main" id="{C173CE79-2297-41A4-AE05-8C514DA18BCC}"/>
                </a:ext>
              </a:extLst>
            </p:cNvPr>
            <p:cNvSpPr/>
            <p:nvPr/>
          </p:nvSpPr>
          <p:spPr>
            <a:xfrm rot="18900000">
              <a:off x="2346570"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676;p48">
              <a:extLst>
                <a:ext uri="{FF2B5EF4-FFF2-40B4-BE49-F238E27FC236}">
                  <a16:creationId xmlns:a16="http://schemas.microsoft.com/office/drawing/2014/main" id="{0F0BC77D-7076-4B3F-8270-3A9731072169}"/>
                </a:ext>
              </a:extLst>
            </p:cNvPr>
            <p:cNvSpPr/>
            <p:nvPr/>
          </p:nvSpPr>
          <p:spPr>
            <a:xfrm rot="18900000">
              <a:off x="2458829"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677;p48">
              <a:extLst>
                <a:ext uri="{FF2B5EF4-FFF2-40B4-BE49-F238E27FC236}">
                  <a16:creationId xmlns:a16="http://schemas.microsoft.com/office/drawing/2014/main" id="{7F32D07F-F467-41FB-9552-FBFC11FD48F3}"/>
                </a:ext>
              </a:extLst>
            </p:cNvPr>
            <p:cNvSpPr/>
            <p:nvPr/>
          </p:nvSpPr>
          <p:spPr>
            <a:xfrm rot="18900000">
              <a:off x="2571088"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678;p48">
              <a:extLst>
                <a:ext uri="{FF2B5EF4-FFF2-40B4-BE49-F238E27FC236}">
                  <a16:creationId xmlns:a16="http://schemas.microsoft.com/office/drawing/2014/main" id="{2B034DA3-9D2A-4B99-8B9F-202B5E5368B1}"/>
                </a:ext>
              </a:extLst>
            </p:cNvPr>
            <p:cNvSpPr/>
            <p:nvPr/>
          </p:nvSpPr>
          <p:spPr>
            <a:xfrm rot="18900000">
              <a:off x="2122053"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679;p48">
              <a:extLst>
                <a:ext uri="{FF2B5EF4-FFF2-40B4-BE49-F238E27FC236}">
                  <a16:creationId xmlns:a16="http://schemas.microsoft.com/office/drawing/2014/main" id="{65AC8CB5-72CA-4D67-B358-6971DDC45A0F}"/>
                </a:ext>
              </a:extLst>
            </p:cNvPr>
            <p:cNvSpPr/>
            <p:nvPr/>
          </p:nvSpPr>
          <p:spPr>
            <a:xfrm rot="18900000">
              <a:off x="2234311"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680;p48">
              <a:extLst>
                <a:ext uri="{FF2B5EF4-FFF2-40B4-BE49-F238E27FC236}">
                  <a16:creationId xmlns:a16="http://schemas.microsoft.com/office/drawing/2014/main" id="{752E281E-1FF1-4B01-A2AC-C885314A7A90}"/>
                </a:ext>
              </a:extLst>
            </p:cNvPr>
            <p:cNvSpPr/>
            <p:nvPr/>
          </p:nvSpPr>
          <p:spPr>
            <a:xfrm rot="18900000">
              <a:off x="2346570"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681;p48">
              <a:extLst>
                <a:ext uri="{FF2B5EF4-FFF2-40B4-BE49-F238E27FC236}">
                  <a16:creationId xmlns:a16="http://schemas.microsoft.com/office/drawing/2014/main" id="{F4D58140-4542-41E3-AE1C-833C9CDE31D7}"/>
                </a:ext>
              </a:extLst>
            </p:cNvPr>
            <p:cNvSpPr/>
            <p:nvPr/>
          </p:nvSpPr>
          <p:spPr>
            <a:xfrm rot="18900000">
              <a:off x="2458829"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682;p48">
              <a:extLst>
                <a:ext uri="{FF2B5EF4-FFF2-40B4-BE49-F238E27FC236}">
                  <a16:creationId xmlns:a16="http://schemas.microsoft.com/office/drawing/2014/main" id="{8B48C1E5-7B1F-4CE7-A891-C597718D7061}"/>
                </a:ext>
              </a:extLst>
            </p:cNvPr>
            <p:cNvSpPr/>
            <p:nvPr/>
          </p:nvSpPr>
          <p:spPr>
            <a:xfrm rot="18900000">
              <a:off x="2571088"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683;p48">
              <a:extLst>
                <a:ext uri="{FF2B5EF4-FFF2-40B4-BE49-F238E27FC236}">
                  <a16:creationId xmlns:a16="http://schemas.microsoft.com/office/drawing/2014/main" id="{B81CE080-8559-42DA-BAB5-E624DB6DBBE2}"/>
                </a:ext>
              </a:extLst>
            </p:cNvPr>
            <p:cNvSpPr/>
            <p:nvPr/>
          </p:nvSpPr>
          <p:spPr>
            <a:xfrm rot="18900000">
              <a:off x="2122052" y="4799301"/>
              <a:ext cx="67962" cy="67962"/>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2" name="Google Shape;684;p48">
              <a:extLst>
                <a:ext uri="{FF2B5EF4-FFF2-40B4-BE49-F238E27FC236}">
                  <a16:creationId xmlns:a16="http://schemas.microsoft.com/office/drawing/2014/main" id="{D6E9E3CA-5D5F-494F-ACEB-DAC50426C915}"/>
                </a:ext>
              </a:extLst>
            </p:cNvPr>
            <p:cNvSpPr/>
            <p:nvPr/>
          </p:nvSpPr>
          <p:spPr>
            <a:xfrm rot="18900000">
              <a:off x="2234310"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85;p48">
              <a:extLst>
                <a:ext uri="{FF2B5EF4-FFF2-40B4-BE49-F238E27FC236}">
                  <a16:creationId xmlns:a16="http://schemas.microsoft.com/office/drawing/2014/main" id="{F31F9B07-A021-442D-85ED-A6C1D46243E7}"/>
                </a:ext>
              </a:extLst>
            </p:cNvPr>
            <p:cNvSpPr/>
            <p:nvPr/>
          </p:nvSpPr>
          <p:spPr>
            <a:xfrm rot="18900000">
              <a:off x="2346569"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86;p48">
              <a:extLst>
                <a:ext uri="{FF2B5EF4-FFF2-40B4-BE49-F238E27FC236}">
                  <a16:creationId xmlns:a16="http://schemas.microsoft.com/office/drawing/2014/main" id="{F91BF85F-492B-40F9-886F-F00F636D08F0}"/>
                </a:ext>
              </a:extLst>
            </p:cNvPr>
            <p:cNvSpPr/>
            <p:nvPr/>
          </p:nvSpPr>
          <p:spPr>
            <a:xfrm rot="18900000">
              <a:off x="2458828" y="4799301"/>
              <a:ext cx="67962" cy="67962"/>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87;p48">
              <a:extLst>
                <a:ext uri="{FF2B5EF4-FFF2-40B4-BE49-F238E27FC236}">
                  <a16:creationId xmlns:a16="http://schemas.microsoft.com/office/drawing/2014/main" id="{3884657A-14AA-4883-917B-97430E96060F}"/>
                </a:ext>
              </a:extLst>
            </p:cNvPr>
            <p:cNvSpPr/>
            <p:nvPr/>
          </p:nvSpPr>
          <p:spPr>
            <a:xfrm rot="18900000">
              <a:off x="2571087" y="4799301"/>
              <a:ext cx="67962" cy="67962"/>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11;p2">
            <a:extLst>
              <a:ext uri="{FF2B5EF4-FFF2-40B4-BE49-F238E27FC236}">
                <a16:creationId xmlns:a16="http://schemas.microsoft.com/office/drawing/2014/main" id="{E092FDA9-58C7-4B02-9B31-26C08E296075}"/>
              </a:ext>
            </a:extLst>
          </p:cNvPr>
          <p:cNvSpPr/>
          <p:nvPr/>
        </p:nvSpPr>
        <p:spPr>
          <a:xfrm rot="19800010">
            <a:off x="-712481" y="4659526"/>
            <a:ext cx="3812743" cy="3812743"/>
          </a:xfrm>
          <a:prstGeom prst="lightningBolt">
            <a:avLst/>
          </a:prstGeo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p2">
            <a:extLst>
              <a:ext uri="{FF2B5EF4-FFF2-40B4-BE49-F238E27FC236}">
                <a16:creationId xmlns:a16="http://schemas.microsoft.com/office/drawing/2014/main" id="{4D0603FC-B9C9-4AC0-88B3-C140F94D09EC}"/>
              </a:ext>
            </a:extLst>
          </p:cNvPr>
          <p:cNvSpPr/>
          <p:nvPr/>
        </p:nvSpPr>
        <p:spPr>
          <a:xfrm rot="9000020">
            <a:off x="10309831" y="-842092"/>
            <a:ext cx="2447629" cy="2447629"/>
          </a:xfrm>
          <a:prstGeom prst="lightningBolt">
            <a:avLst/>
          </a:prstGeom>
          <a:solidFill>
            <a:srgbClr val="212111"/>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 name="Google Shape;437;p48">
            <a:extLst>
              <a:ext uri="{FF2B5EF4-FFF2-40B4-BE49-F238E27FC236}">
                <a16:creationId xmlns:a16="http://schemas.microsoft.com/office/drawing/2014/main" id="{DF52E084-CB2D-4AEF-A34A-E23C344828F1}"/>
              </a:ext>
            </a:extLst>
          </p:cNvPr>
          <p:cNvGrpSpPr/>
          <p:nvPr/>
        </p:nvGrpSpPr>
        <p:grpSpPr>
          <a:xfrm>
            <a:off x="7698203" y="3728003"/>
            <a:ext cx="3299906" cy="2640201"/>
            <a:chOff x="946248" y="2346044"/>
            <a:chExt cx="3067963" cy="2454651"/>
          </a:xfrm>
        </p:grpSpPr>
        <p:sp>
          <p:nvSpPr>
            <p:cNvPr id="49" name="Google Shape;438;p48">
              <a:extLst>
                <a:ext uri="{FF2B5EF4-FFF2-40B4-BE49-F238E27FC236}">
                  <a16:creationId xmlns:a16="http://schemas.microsoft.com/office/drawing/2014/main" id="{BD9AC113-0924-435D-8B91-10335DD630A3}"/>
                </a:ext>
              </a:extLst>
            </p:cNvPr>
            <p:cNvSpPr/>
            <p:nvPr/>
          </p:nvSpPr>
          <p:spPr>
            <a:xfrm flipH="1">
              <a:off x="1070041" y="2632092"/>
              <a:ext cx="994455" cy="799915"/>
            </a:xfrm>
            <a:custGeom>
              <a:avLst/>
              <a:gdLst/>
              <a:ahLst/>
              <a:cxnLst/>
              <a:rect l="l" t="t" r="r" b="b"/>
              <a:pathLst>
                <a:path w="69288" h="55733" extrusionOk="0">
                  <a:moveTo>
                    <a:pt x="69287" y="1"/>
                  </a:moveTo>
                  <a:lnTo>
                    <a:pt x="247" y="12041"/>
                  </a:lnTo>
                  <a:lnTo>
                    <a:pt x="1" y="55733"/>
                  </a:lnTo>
                  <a:lnTo>
                    <a:pt x="69287" y="55733"/>
                  </a:lnTo>
                  <a:lnTo>
                    <a:pt x="6928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439;p48">
              <a:extLst>
                <a:ext uri="{FF2B5EF4-FFF2-40B4-BE49-F238E27FC236}">
                  <a16:creationId xmlns:a16="http://schemas.microsoft.com/office/drawing/2014/main" id="{BD2DBD26-662F-4C1D-B75A-F2ED59E05993}"/>
                </a:ext>
              </a:extLst>
            </p:cNvPr>
            <p:cNvSpPr/>
            <p:nvPr/>
          </p:nvSpPr>
          <p:spPr>
            <a:xfrm flipH="1">
              <a:off x="1070041" y="2632092"/>
              <a:ext cx="992934" cy="544753"/>
            </a:xfrm>
            <a:custGeom>
              <a:avLst/>
              <a:gdLst/>
              <a:ahLst/>
              <a:cxnLst/>
              <a:rect l="l" t="t" r="r" b="b"/>
              <a:pathLst>
                <a:path w="69182" h="37955" extrusionOk="0">
                  <a:moveTo>
                    <a:pt x="69181" y="1"/>
                  </a:moveTo>
                  <a:lnTo>
                    <a:pt x="141" y="12041"/>
                  </a:lnTo>
                  <a:lnTo>
                    <a:pt x="0" y="34398"/>
                  </a:lnTo>
                  <a:cubicBezTo>
                    <a:pt x="2252" y="37054"/>
                    <a:pt x="5554" y="37954"/>
                    <a:pt x="8959" y="37954"/>
                  </a:cubicBezTo>
                  <a:cubicBezTo>
                    <a:pt x="10879" y="37954"/>
                    <a:pt x="12831" y="37668"/>
                    <a:pt x="14646" y="37249"/>
                  </a:cubicBezTo>
                  <a:cubicBezTo>
                    <a:pt x="34573" y="32919"/>
                    <a:pt x="52106" y="24469"/>
                    <a:pt x="69181" y="15210"/>
                  </a:cubicBezTo>
                  <a:lnTo>
                    <a:pt x="691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440;p48">
              <a:extLst>
                <a:ext uri="{FF2B5EF4-FFF2-40B4-BE49-F238E27FC236}">
                  <a16:creationId xmlns:a16="http://schemas.microsoft.com/office/drawing/2014/main" id="{D3FFD06A-11EA-4F5D-9D5B-B989E5CDB479}"/>
                </a:ext>
              </a:extLst>
            </p:cNvPr>
            <p:cNvSpPr/>
            <p:nvPr/>
          </p:nvSpPr>
          <p:spPr>
            <a:xfrm flipH="1">
              <a:off x="1070398" y="2631404"/>
              <a:ext cx="991427" cy="216294"/>
            </a:xfrm>
            <a:custGeom>
              <a:avLst/>
              <a:gdLst/>
              <a:ahLst/>
              <a:cxnLst/>
              <a:rect l="l" t="t" r="r" b="b"/>
              <a:pathLst>
                <a:path w="69077" h="15070" extrusionOk="0">
                  <a:moveTo>
                    <a:pt x="69076" y="1"/>
                  </a:moveTo>
                  <a:lnTo>
                    <a:pt x="1" y="12042"/>
                  </a:lnTo>
                  <a:lnTo>
                    <a:pt x="1" y="15069"/>
                  </a:lnTo>
                  <a:lnTo>
                    <a:pt x="69076" y="4895"/>
                  </a:lnTo>
                  <a:lnTo>
                    <a:pt x="690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441;p48">
              <a:extLst>
                <a:ext uri="{FF2B5EF4-FFF2-40B4-BE49-F238E27FC236}">
                  <a16:creationId xmlns:a16="http://schemas.microsoft.com/office/drawing/2014/main" id="{0D44ADCE-DFD4-4AC9-AA03-8380BEACD732}"/>
                </a:ext>
              </a:extLst>
            </p:cNvPr>
            <p:cNvSpPr/>
            <p:nvPr/>
          </p:nvSpPr>
          <p:spPr>
            <a:xfrm flipH="1">
              <a:off x="1070399" y="3351255"/>
              <a:ext cx="994957" cy="81379"/>
            </a:xfrm>
            <a:custGeom>
              <a:avLst/>
              <a:gdLst/>
              <a:ahLst/>
              <a:cxnLst/>
              <a:rect l="l" t="t" r="r" b="b"/>
              <a:pathLst>
                <a:path w="69323" h="5670" extrusionOk="0">
                  <a:moveTo>
                    <a:pt x="69322" y="1"/>
                  </a:moveTo>
                  <a:lnTo>
                    <a:pt x="36" y="2430"/>
                  </a:lnTo>
                  <a:lnTo>
                    <a:pt x="0" y="5669"/>
                  </a:lnTo>
                  <a:lnTo>
                    <a:pt x="69322" y="5669"/>
                  </a:lnTo>
                  <a:lnTo>
                    <a:pt x="6932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442;p48">
              <a:extLst>
                <a:ext uri="{FF2B5EF4-FFF2-40B4-BE49-F238E27FC236}">
                  <a16:creationId xmlns:a16="http://schemas.microsoft.com/office/drawing/2014/main" id="{E6104001-F84E-45D5-8707-8C7E37C088CD}"/>
                </a:ext>
              </a:extLst>
            </p:cNvPr>
            <p:cNvSpPr/>
            <p:nvPr/>
          </p:nvSpPr>
          <p:spPr>
            <a:xfrm flipH="1">
              <a:off x="1902268" y="3018710"/>
              <a:ext cx="154130" cy="301979"/>
            </a:xfrm>
            <a:custGeom>
              <a:avLst/>
              <a:gdLst/>
              <a:ahLst/>
              <a:cxnLst/>
              <a:rect l="l" t="t" r="r" b="b"/>
              <a:pathLst>
                <a:path w="10739" h="21040" extrusionOk="0">
                  <a:moveTo>
                    <a:pt x="7710" y="1"/>
                  </a:moveTo>
                  <a:cubicBezTo>
                    <a:pt x="6689" y="247"/>
                    <a:pt x="5915" y="1092"/>
                    <a:pt x="5281" y="1902"/>
                  </a:cubicBezTo>
                  <a:cubicBezTo>
                    <a:pt x="3415" y="4190"/>
                    <a:pt x="2007" y="6796"/>
                    <a:pt x="1056" y="9577"/>
                  </a:cubicBezTo>
                  <a:cubicBezTo>
                    <a:pt x="141" y="12358"/>
                    <a:pt x="0" y="15351"/>
                    <a:pt x="634" y="18238"/>
                  </a:cubicBezTo>
                  <a:cubicBezTo>
                    <a:pt x="951" y="19400"/>
                    <a:pt x="1514" y="20702"/>
                    <a:pt x="2746" y="20984"/>
                  </a:cubicBezTo>
                  <a:cubicBezTo>
                    <a:pt x="2907" y="21023"/>
                    <a:pt x="3067" y="21040"/>
                    <a:pt x="3227" y="21040"/>
                  </a:cubicBezTo>
                  <a:cubicBezTo>
                    <a:pt x="3945" y="21040"/>
                    <a:pt x="4654" y="20689"/>
                    <a:pt x="5316" y="20315"/>
                  </a:cubicBezTo>
                  <a:cubicBezTo>
                    <a:pt x="7288" y="19118"/>
                    <a:pt x="9119" y="17675"/>
                    <a:pt x="10738" y="16020"/>
                  </a:cubicBezTo>
                  <a:cubicBezTo>
                    <a:pt x="9858" y="15386"/>
                    <a:pt x="9154" y="14541"/>
                    <a:pt x="8591" y="13591"/>
                  </a:cubicBezTo>
                  <a:cubicBezTo>
                    <a:pt x="7006" y="15562"/>
                    <a:pt x="5422" y="17499"/>
                    <a:pt x="3838" y="19470"/>
                  </a:cubicBezTo>
                  <a:cubicBezTo>
                    <a:pt x="3666" y="19671"/>
                    <a:pt x="3400" y="19895"/>
                    <a:pt x="3155" y="19895"/>
                  </a:cubicBezTo>
                  <a:cubicBezTo>
                    <a:pt x="3099" y="19895"/>
                    <a:pt x="3045" y="19884"/>
                    <a:pt x="2993" y="19857"/>
                  </a:cubicBezTo>
                  <a:cubicBezTo>
                    <a:pt x="2817" y="19752"/>
                    <a:pt x="2711" y="19576"/>
                    <a:pt x="2676" y="19400"/>
                  </a:cubicBezTo>
                  <a:cubicBezTo>
                    <a:pt x="1796" y="16654"/>
                    <a:pt x="2535" y="13696"/>
                    <a:pt x="3626" y="11021"/>
                  </a:cubicBezTo>
                  <a:cubicBezTo>
                    <a:pt x="4823" y="8098"/>
                    <a:pt x="6443" y="5387"/>
                    <a:pt x="8414" y="2958"/>
                  </a:cubicBezTo>
                  <a:cubicBezTo>
                    <a:pt x="8591" y="2747"/>
                    <a:pt x="8731" y="2501"/>
                    <a:pt x="8802" y="2219"/>
                  </a:cubicBezTo>
                  <a:cubicBezTo>
                    <a:pt x="8907" y="1374"/>
                    <a:pt x="7570" y="846"/>
                    <a:pt x="7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443;p48">
              <a:extLst>
                <a:ext uri="{FF2B5EF4-FFF2-40B4-BE49-F238E27FC236}">
                  <a16:creationId xmlns:a16="http://schemas.microsoft.com/office/drawing/2014/main" id="{6827FF7C-DB10-4995-91AE-4AA88D4D822D}"/>
                </a:ext>
              </a:extLst>
            </p:cNvPr>
            <p:cNvSpPr/>
            <p:nvPr/>
          </p:nvSpPr>
          <p:spPr>
            <a:xfrm flipH="1">
              <a:off x="1842633" y="2748824"/>
              <a:ext cx="106639" cy="301190"/>
            </a:xfrm>
            <a:custGeom>
              <a:avLst/>
              <a:gdLst/>
              <a:ahLst/>
              <a:cxnLst/>
              <a:rect l="l" t="t" r="r" b="b"/>
              <a:pathLst>
                <a:path w="7430" h="20985" extrusionOk="0">
                  <a:moveTo>
                    <a:pt x="5280" y="1"/>
                  </a:moveTo>
                  <a:cubicBezTo>
                    <a:pt x="5269" y="1"/>
                    <a:pt x="5257" y="1"/>
                    <a:pt x="5247" y="2"/>
                  </a:cubicBezTo>
                  <a:cubicBezTo>
                    <a:pt x="4683" y="72"/>
                    <a:pt x="4190" y="318"/>
                    <a:pt x="3768" y="706"/>
                  </a:cubicBezTo>
                  <a:cubicBezTo>
                    <a:pt x="1339" y="2572"/>
                    <a:pt x="459" y="4367"/>
                    <a:pt x="142" y="7817"/>
                  </a:cubicBezTo>
                  <a:cubicBezTo>
                    <a:pt x="1" y="9296"/>
                    <a:pt x="142" y="10810"/>
                    <a:pt x="635" y="12253"/>
                  </a:cubicBezTo>
                  <a:cubicBezTo>
                    <a:pt x="846" y="13063"/>
                    <a:pt x="1057" y="13908"/>
                    <a:pt x="1198" y="14718"/>
                  </a:cubicBezTo>
                  <a:cubicBezTo>
                    <a:pt x="1480" y="15880"/>
                    <a:pt x="1339" y="17077"/>
                    <a:pt x="811" y="18098"/>
                  </a:cubicBezTo>
                  <a:cubicBezTo>
                    <a:pt x="388" y="19013"/>
                    <a:pt x="107" y="19964"/>
                    <a:pt x="1" y="20949"/>
                  </a:cubicBezTo>
                  <a:lnTo>
                    <a:pt x="423" y="20985"/>
                  </a:lnTo>
                  <a:cubicBezTo>
                    <a:pt x="529" y="20069"/>
                    <a:pt x="775" y="19154"/>
                    <a:pt x="1163" y="18309"/>
                  </a:cubicBezTo>
                  <a:cubicBezTo>
                    <a:pt x="1726" y="17182"/>
                    <a:pt x="1902" y="15880"/>
                    <a:pt x="1585" y="14647"/>
                  </a:cubicBezTo>
                  <a:cubicBezTo>
                    <a:pt x="1444" y="13803"/>
                    <a:pt x="1233" y="12958"/>
                    <a:pt x="987" y="12113"/>
                  </a:cubicBezTo>
                  <a:cubicBezTo>
                    <a:pt x="564" y="10740"/>
                    <a:pt x="388" y="9296"/>
                    <a:pt x="564" y="7853"/>
                  </a:cubicBezTo>
                  <a:cubicBezTo>
                    <a:pt x="846" y="4543"/>
                    <a:pt x="1726" y="2853"/>
                    <a:pt x="4014" y="1023"/>
                  </a:cubicBezTo>
                  <a:cubicBezTo>
                    <a:pt x="4367" y="741"/>
                    <a:pt x="4789" y="530"/>
                    <a:pt x="5247" y="424"/>
                  </a:cubicBezTo>
                  <a:cubicBezTo>
                    <a:pt x="5669" y="424"/>
                    <a:pt x="6937" y="1269"/>
                    <a:pt x="7007" y="1621"/>
                  </a:cubicBezTo>
                  <a:lnTo>
                    <a:pt x="7429" y="1551"/>
                  </a:lnTo>
                  <a:cubicBezTo>
                    <a:pt x="7326" y="928"/>
                    <a:pt x="5898" y="1"/>
                    <a:pt x="528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444;p48">
              <a:extLst>
                <a:ext uri="{FF2B5EF4-FFF2-40B4-BE49-F238E27FC236}">
                  <a16:creationId xmlns:a16="http://schemas.microsoft.com/office/drawing/2014/main" id="{BAB18F62-9702-4501-AE8B-9A6B02FAFE01}"/>
                </a:ext>
              </a:extLst>
            </p:cNvPr>
            <p:cNvSpPr/>
            <p:nvPr/>
          </p:nvSpPr>
          <p:spPr>
            <a:xfrm flipH="1">
              <a:off x="1881051" y="2953152"/>
              <a:ext cx="147558" cy="162041"/>
            </a:xfrm>
            <a:custGeom>
              <a:avLst/>
              <a:gdLst/>
              <a:ahLst/>
              <a:cxnLst/>
              <a:rect l="l" t="t" r="r" b="b"/>
              <a:pathLst>
                <a:path w="10281" h="11290" extrusionOk="0">
                  <a:moveTo>
                    <a:pt x="4341" y="1"/>
                  </a:moveTo>
                  <a:cubicBezTo>
                    <a:pt x="4097" y="1"/>
                    <a:pt x="3857" y="40"/>
                    <a:pt x="3627" y="132"/>
                  </a:cubicBezTo>
                  <a:cubicBezTo>
                    <a:pt x="3028" y="449"/>
                    <a:pt x="2535" y="906"/>
                    <a:pt x="2218" y="1540"/>
                  </a:cubicBezTo>
                  <a:cubicBezTo>
                    <a:pt x="1162" y="3230"/>
                    <a:pt x="458" y="5166"/>
                    <a:pt x="177" y="7173"/>
                  </a:cubicBezTo>
                  <a:cubicBezTo>
                    <a:pt x="36" y="8089"/>
                    <a:pt x="0" y="9074"/>
                    <a:pt x="458" y="9884"/>
                  </a:cubicBezTo>
                  <a:cubicBezTo>
                    <a:pt x="1005" y="10834"/>
                    <a:pt x="2140" y="11290"/>
                    <a:pt x="3248" y="11290"/>
                  </a:cubicBezTo>
                  <a:cubicBezTo>
                    <a:pt x="3495" y="11290"/>
                    <a:pt x="3741" y="11267"/>
                    <a:pt x="3979" y="11222"/>
                  </a:cubicBezTo>
                  <a:cubicBezTo>
                    <a:pt x="5317" y="10940"/>
                    <a:pt x="6443" y="10131"/>
                    <a:pt x="7464" y="9286"/>
                  </a:cubicBezTo>
                  <a:cubicBezTo>
                    <a:pt x="8309" y="8581"/>
                    <a:pt x="9013" y="7772"/>
                    <a:pt x="9577" y="6856"/>
                  </a:cubicBezTo>
                  <a:cubicBezTo>
                    <a:pt x="10140" y="5906"/>
                    <a:pt x="10281" y="4779"/>
                    <a:pt x="9999" y="3723"/>
                  </a:cubicBezTo>
                  <a:cubicBezTo>
                    <a:pt x="9471" y="2174"/>
                    <a:pt x="7852" y="1329"/>
                    <a:pt x="6408" y="625"/>
                  </a:cubicBezTo>
                  <a:cubicBezTo>
                    <a:pt x="5758" y="313"/>
                    <a:pt x="5031" y="1"/>
                    <a:pt x="434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445;p48">
              <a:extLst>
                <a:ext uri="{FF2B5EF4-FFF2-40B4-BE49-F238E27FC236}">
                  <a16:creationId xmlns:a16="http://schemas.microsoft.com/office/drawing/2014/main" id="{0662BDCB-E0F5-40C9-87D1-9F606ECF8E81}"/>
                </a:ext>
              </a:extLst>
            </p:cNvPr>
            <p:cNvSpPr/>
            <p:nvPr/>
          </p:nvSpPr>
          <p:spPr>
            <a:xfrm flipH="1">
              <a:off x="1819900" y="3131725"/>
              <a:ext cx="134426" cy="143784"/>
            </a:xfrm>
            <a:custGeom>
              <a:avLst/>
              <a:gdLst/>
              <a:ahLst/>
              <a:cxnLst/>
              <a:rect l="l" t="t" r="r" b="b"/>
              <a:pathLst>
                <a:path w="9366" h="10018" extrusionOk="0">
                  <a:moveTo>
                    <a:pt x="4063" y="1"/>
                  </a:moveTo>
                  <a:cubicBezTo>
                    <a:pt x="3859" y="1"/>
                    <a:pt x="3653" y="28"/>
                    <a:pt x="3451" y="85"/>
                  </a:cubicBezTo>
                  <a:cubicBezTo>
                    <a:pt x="2958" y="296"/>
                    <a:pt x="2536" y="648"/>
                    <a:pt x="2254" y="1141"/>
                  </a:cubicBezTo>
                  <a:cubicBezTo>
                    <a:pt x="1585" y="2091"/>
                    <a:pt x="1057" y="3112"/>
                    <a:pt x="670" y="4169"/>
                  </a:cubicBezTo>
                  <a:cubicBezTo>
                    <a:pt x="212" y="5190"/>
                    <a:pt x="1" y="6316"/>
                    <a:pt x="106" y="7443"/>
                  </a:cubicBezTo>
                  <a:cubicBezTo>
                    <a:pt x="247" y="8569"/>
                    <a:pt x="987" y="9661"/>
                    <a:pt x="2078" y="9942"/>
                  </a:cubicBezTo>
                  <a:cubicBezTo>
                    <a:pt x="2284" y="9994"/>
                    <a:pt x="2488" y="10017"/>
                    <a:pt x="2691" y="10017"/>
                  </a:cubicBezTo>
                  <a:cubicBezTo>
                    <a:pt x="3597" y="10017"/>
                    <a:pt x="4463" y="9551"/>
                    <a:pt x="5211" y="9062"/>
                  </a:cubicBezTo>
                  <a:cubicBezTo>
                    <a:pt x="6232" y="8393"/>
                    <a:pt x="7148" y="7654"/>
                    <a:pt x="8028" y="6844"/>
                  </a:cubicBezTo>
                  <a:cubicBezTo>
                    <a:pt x="8556" y="6457"/>
                    <a:pt x="8943" y="5894"/>
                    <a:pt x="9155" y="5260"/>
                  </a:cubicBezTo>
                  <a:cubicBezTo>
                    <a:pt x="9366" y="4380"/>
                    <a:pt x="8908" y="3464"/>
                    <a:pt x="8345" y="2760"/>
                  </a:cubicBezTo>
                  <a:cubicBezTo>
                    <a:pt x="7535" y="1739"/>
                    <a:pt x="6514" y="930"/>
                    <a:pt x="5317" y="366"/>
                  </a:cubicBezTo>
                  <a:cubicBezTo>
                    <a:pt x="4933" y="126"/>
                    <a:pt x="4501" y="1"/>
                    <a:pt x="406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446;p48">
              <a:extLst>
                <a:ext uri="{FF2B5EF4-FFF2-40B4-BE49-F238E27FC236}">
                  <a16:creationId xmlns:a16="http://schemas.microsoft.com/office/drawing/2014/main" id="{592ADF22-0C4A-4E32-84A3-4E30B90A0FC5}"/>
                </a:ext>
              </a:extLst>
            </p:cNvPr>
            <p:cNvSpPr/>
            <p:nvPr/>
          </p:nvSpPr>
          <p:spPr>
            <a:xfrm flipH="1">
              <a:off x="1921970" y="2964248"/>
              <a:ext cx="98559" cy="127882"/>
            </a:xfrm>
            <a:custGeom>
              <a:avLst/>
              <a:gdLst/>
              <a:ahLst/>
              <a:cxnLst/>
              <a:rect l="l" t="t" r="r" b="b"/>
              <a:pathLst>
                <a:path w="6867" h="8910" extrusionOk="0">
                  <a:moveTo>
                    <a:pt x="3370" y="1"/>
                  </a:moveTo>
                  <a:cubicBezTo>
                    <a:pt x="3129" y="1"/>
                    <a:pt x="2894" y="50"/>
                    <a:pt x="2676" y="169"/>
                  </a:cubicBezTo>
                  <a:cubicBezTo>
                    <a:pt x="2219" y="485"/>
                    <a:pt x="1867" y="943"/>
                    <a:pt x="1726" y="1471"/>
                  </a:cubicBezTo>
                  <a:cubicBezTo>
                    <a:pt x="1127" y="2844"/>
                    <a:pt x="634" y="4253"/>
                    <a:pt x="247" y="5661"/>
                  </a:cubicBezTo>
                  <a:cubicBezTo>
                    <a:pt x="71" y="6259"/>
                    <a:pt x="1" y="6858"/>
                    <a:pt x="71" y="7492"/>
                  </a:cubicBezTo>
                  <a:cubicBezTo>
                    <a:pt x="96" y="8344"/>
                    <a:pt x="811" y="8910"/>
                    <a:pt x="1552" y="8910"/>
                  </a:cubicBezTo>
                  <a:cubicBezTo>
                    <a:pt x="1882" y="8910"/>
                    <a:pt x="2218" y="8797"/>
                    <a:pt x="2500" y="8548"/>
                  </a:cubicBezTo>
                  <a:cubicBezTo>
                    <a:pt x="2888" y="8231"/>
                    <a:pt x="3240" y="7879"/>
                    <a:pt x="3521" y="7492"/>
                  </a:cubicBezTo>
                  <a:lnTo>
                    <a:pt x="5986" y="4288"/>
                  </a:lnTo>
                  <a:cubicBezTo>
                    <a:pt x="6408" y="3724"/>
                    <a:pt x="6866" y="3056"/>
                    <a:pt x="6760" y="2351"/>
                  </a:cubicBezTo>
                  <a:cubicBezTo>
                    <a:pt x="6655" y="1542"/>
                    <a:pt x="5880" y="1049"/>
                    <a:pt x="5176" y="626"/>
                  </a:cubicBezTo>
                  <a:cubicBezTo>
                    <a:pt x="4645" y="323"/>
                    <a:pt x="3986" y="1"/>
                    <a:pt x="33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447;p48">
              <a:extLst>
                <a:ext uri="{FF2B5EF4-FFF2-40B4-BE49-F238E27FC236}">
                  <a16:creationId xmlns:a16="http://schemas.microsoft.com/office/drawing/2014/main" id="{2BDA1981-6399-4DC5-BCD2-FA9E2ACBB0EA}"/>
                </a:ext>
              </a:extLst>
            </p:cNvPr>
            <p:cNvSpPr/>
            <p:nvPr/>
          </p:nvSpPr>
          <p:spPr>
            <a:xfrm flipH="1">
              <a:off x="1705169" y="2729576"/>
              <a:ext cx="68734" cy="167338"/>
            </a:xfrm>
            <a:custGeom>
              <a:avLst/>
              <a:gdLst/>
              <a:ahLst/>
              <a:cxnLst/>
              <a:rect l="l" t="t" r="r" b="b"/>
              <a:pathLst>
                <a:path w="4789" h="11659" extrusionOk="0">
                  <a:moveTo>
                    <a:pt x="3529" y="1"/>
                  </a:moveTo>
                  <a:cubicBezTo>
                    <a:pt x="3492" y="1"/>
                    <a:pt x="3454" y="2"/>
                    <a:pt x="3416" y="5"/>
                  </a:cubicBezTo>
                  <a:cubicBezTo>
                    <a:pt x="2641" y="40"/>
                    <a:pt x="1937" y="392"/>
                    <a:pt x="1479" y="990"/>
                  </a:cubicBezTo>
                  <a:cubicBezTo>
                    <a:pt x="669" y="2011"/>
                    <a:pt x="564" y="3384"/>
                    <a:pt x="493" y="4511"/>
                  </a:cubicBezTo>
                  <a:cubicBezTo>
                    <a:pt x="282" y="7257"/>
                    <a:pt x="282" y="7680"/>
                    <a:pt x="247" y="8102"/>
                  </a:cubicBezTo>
                  <a:cubicBezTo>
                    <a:pt x="212" y="8525"/>
                    <a:pt x="212" y="8982"/>
                    <a:pt x="1" y="11658"/>
                  </a:cubicBezTo>
                  <a:lnTo>
                    <a:pt x="247" y="11658"/>
                  </a:lnTo>
                  <a:cubicBezTo>
                    <a:pt x="423" y="8982"/>
                    <a:pt x="458" y="8560"/>
                    <a:pt x="458" y="8102"/>
                  </a:cubicBezTo>
                  <a:cubicBezTo>
                    <a:pt x="493" y="7680"/>
                    <a:pt x="493" y="7257"/>
                    <a:pt x="705" y="4511"/>
                  </a:cubicBezTo>
                  <a:cubicBezTo>
                    <a:pt x="775" y="3420"/>
                    <a:pt x="881" y="2082"/>
                    <a:pt x="1620" y="1131"/>
                  </a:cubicBezTo>
                  <a:cubicBezTo>
                    <a:pt x="2078" y="568"/>
                    <a:pt x="2711" y="251"/>
                    <a:pt x="3416" y="216"/>
                  </a:cubicBezTo>
                  <a:cubicBezTo>
                    <a:pt x="3454" y="213"/>
                    <a:pt x="3492" y="211"/>
                    <a:pt x="3531" y="211"/>
                  </a:cubicBezTo>
                  <a:cubicBezTo>
                    <a:pt x="3949" y="211"/>
                    <a:pt x="4358" y="386"/>
                    <a:pt x="4648" y="709"/>
                  </a:cubicBezTo>
                  <a:lnTo>
                    <a:pt x="4789" y="568"/>
                  </a:lnTo>
                  <a:cubicBezTo>
                    <a:pt x="4462" y="209"/>
                    <a:pt x="4014" y="1"/>
                    <a:pt x="35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448;p48">
              <a:extLst>
                <a:ext uri="{FF2B5EF4-FFF2-40B4-BE49-F238E27FC236}">
                  <a16:creationId xmlns:a16="http://schemas.microsoft.com/office/drawing/2014/main" id="{B898D394-C8C0-461D-B509-A28C141FCF0E}"/>
                </a:ext>
              </a:extLst>
            </p:cNvPr>
            <p:cNvSpPr/>
            <p:nvPr/>
          </p:nvSpPr>
          <p:spPr>
            <a:xfrm flipH="1">
              <a:off x="1730440" y="2852439"/>
              <a:ext cx="119772" cy="251257"/>
            </a:xfrm>
            <a:custGeom>
              <a:avLst/>
              <a:gdLst/>
              <a:ahLst/>
              <a:cxnLst/>
              <a:rect l="l" t="t" r="r" b="b"/>
              <a:pathLst>
                <a:path w="8345" h="17506" extrusionOk="0">
                  <a:moveTo>
                    <a:pt x="7711" y="1"/>
                  </a:moveTo>
                  <a:cubicBezTo>
                    <a:pt x="6478" y="951"/>
                    <a:pt x="4155" y="4367"/>
                    <a:pt x="3521" y="5810"/>
                  </a:cubicBezTo>
                  <a:cubicBezTo>
                    <a:pt x="2007" y="9436"/>
                    <a:pt x="458" y="13098"/>
                    <a:pt x="0" y="17006"/>
                  </a:cubicBezTo>
                  <a:cubicBezTo>
                    <a:pt x="423" y="17006"/>
                    <a:pt x="810" y="17111"/>
                    <a:pt x="1162" y="17323"/>
                  </a:cubicBezTo>
                  <a:cubicBezTo>
                    <a:pt x="1362" y="17442"/>
                    <a:pt x="1596" y="17506"/>
                    <a:pt x="1832" y="17506"/>
                  </a:cubicBezTo>
                  <a:cubicBezTo>
                    <a:pt x="2011" y="17506"/>
                    <a:pt x="2192" y="17469"/>
                    <a:pt x="2359" y="17393"/>
                  </a:cubicBezTo>
                  <a:cubicBezTo>
                    <a:pt x="2535" y="17252"/>
                    <a:pt x="2676" y="17041"/>
                    <a:pt x="2782" y="16830"/>
                  </a:cubicBezTo>
                  <a:lnTo>
                    <a:pt x="3662" y="15140"/>
                  </a:lnTo>
                  <a:cubicBezTo>
                    <a:pt x="3838" y="14823"/>
                    <a:pt x="3944" y="14506"/>
                    <a:pt x="4014" y="14154"/>
                  </a:cubicBezTo>
                  <a:cubicBezTo>
                    <a:pt x="3979" y="13767"/>
                    <a:pt x="3908" y="13344"/>
                    <a:pt x="3767" y="12992"/>
                  </a:cubicBezTo>
                  <a:cubicBezTo>
                    <a:pt x="3627" y="12570"/>
                    <a:pt x="3697" y="12147"/>
                    <a:pt x="3979" y="11830"/>
                  </a:cubicBezTo>
                  <a:cubicBezTo>
                    <a:pt x="4577" y="11795"/>
                    <a:pt x="5141" y="11513"/>
                    <a:pt x="5528" y="11021"/>
                  </a:cubicBezTo>
                  <a:cubicBezTo>
                    <a:pt x="5880" y="10528"/>
                    <a:pt x="6197" y="10000"/>
                    <a:pt x="6408" y="9436"/>
                  </a:cubicBezTo>
                  <a:cubicBezTo>
                    <a:pt x="6690" y="8838"/>
                    <a:pt x="6866" y="8204"/>
                    <a:pt x="6901" y="7535"/>
                  </a:cubicBezTo>
                  <a:cubicBezTo>
                    <a:pt x="6901" y="6796"/>
                    <a:pt x="6584" y="6092"/>
                    <a:pt x="6443" y="5387"/>
                  </a:cubicBezTo>
                  <a:cubicBezTo>
                    <a:pt x="6232" y="4367"/>
                    <a:pt x="7781" y="1409"/>
                    <a:pt x="8344" y="529"/>
                  </a:cubicBezTo>
                  <a:cubicBezTo>
                    <a:pt x="8027" y="388"/>
                    <a:pt x="8027" y="177"/>
                    <a:pt x="77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449;p48">
              <a:extLst>
                <a:ext uri="{FF2B5EF4-FFF2-40B4-BE49-F238E27FC236}">
                  <a16:creationId xmlns:a16="http://schemas.microsoft.com/office/drawing/2014/main" id="{5F7F9C56-FE37-4651-B758-0915DC22FD05}"/>
                </a:ext>
              </a:extLst>
            </p:cNvPr>
            <p:cNvSpPr/>
            <p:nvPr/>
          </p:nvSpPr>
          <p:spPr>
            <a:xfrm flipH="1">
              <a:off x="1807253" y="3031774"/>
              <a:ext cx="31848" cy="64271"/>
            </a:xfrm>
            <a:custGeom>
              <a:avLst/>
              <a:gdLst/>
              <a:ahLst/>
              <a:cxnLst/>
              <a:rect l="l" t="t" r="r" b="b"/>
              <a:pathLst>
                <a:path w="2219" h="4478" extrusionOk="0">
                  <a:moveTo>
                    <a:pt x="1642" y="1"/>
                  </a:moveTo>
                  <a:cubicBezTo>
                    <a:pt x="1429" y="1"/>
                    <a:pt x="1222" y="106"/>
                    <a:pt x="1092" y="288"/>
                  </a:cubicBezTo>
                  <a:cubicBezTo>
                    <a:pt x="916" y="499"/>
                    <a:pt x="775" y="781"/>
                    <a:pt x="740" y="1062"/>
                  </a:cubicBezTo>
                  <a:cubicBezTo>
                    <a:pt x="529" y="1731"/>
                    <a:pt x="353" y="2400"/>
                    <a:pt x="142" y="3104"/>
                  </a:cubicBezTo>
                  <a:cubicBezTo>
                    <a:pt x="36" y="3351"/>
                    <a:pt x="1" y="3633"/>
                    <a:pt x="36" y="3914"/>
                  </a:cubicBezTo>
                  <a:cubicBezTo>
                    <a:pt x="71" y="4231"/>
                    <a:pt x="318" y="4442"/>
                    <a:pt x="635" y="4477"/>
                  </a:cubicBezTo>
                  <a:cubicBezTo>
                    <a:pt x="775" y="4442"/>
                    <a:pt x="951" y="4337"/>
                    <a:pt x="1022" y="4196"/>
                  </a:cubicBezTo>
                  <a:cubicBezTo>
                    <a:pt x="1128" y="4055"/>
                    <a:pt x="1198" y="3914"/>
                    <a:pt x="1233" y="3738"/>
                  </a:cubicBezTo>
                  <a:lnTo>
                    <a:pt x="2043" y="1415"/>
                  </a:lnTo>
                  <a:cubicBezTo>
                    <a:pt x="2149" y="1168"/>
                    <a:pt x="2219" y="922"/>
                    <a:pt x="2219" y="640"/>
                  </a:cubicBezTo>
                  <a:cubicBezTo>
                    <a:pt x="2219" y="394"/>
                    <a:pt x="2078" y="147"/>
                    <a:pt x="1867" y="41"/>
                  </a:cubicBezTo>
                  <a:cubicBezTo>
                    <a:pt x="1793" y="14"/>
                    <a:pt x="1717" y="1"/>
                    <a:pt x="164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450;p48">
              <a:extLst>
                <a:ext uri="{FF2B5EF4-FFF2-40B4-BE49-F238E27FC236}">
                  <a16:creationId xmlns:a16="http://schemas.microsoft.com/office/drawing/2014/main" id="{274A5AAE-BC17-404D-AADE-3E35FFDE1587}"/>
                </a:ext>
              </a:extLst>
            </p:cNvPr>
            <p:cNvSpPr/>
            <p:nvPr/>
          </p:nvSpPr>
          <p:spPr>
            <a:xfrm flipH="1">
              <a:off x="1766316" y="2933300"/>
              <a:ext cx="43474" cy="73586"/>
            </a:xfrm>
            <a:custGeom>
              <a:avLst/>
              <a:gdLst/>
              <a:ahLst/>
              <a:cxnLst/>
              <a:rect l="l" t="t" r="r" b="b"/>
              <a:pathLst>
                <a:path w="3029" h="5127" extrusionOk="0">
                  <a:moveTo>
                    <a:pt x="1832" y="1"/>
                  </a:moveTo>
                  <a:cubicBezTo>
                    <a:pt x="1092" y="1304"/>
                    <a:pt x="529" y="2677"/>
                    <a:pt x="71" y="4120"/>
                  </a:cubicBezTo>
                  <a:cubicBezTo>
                    <a:pt x="1" y="4331"/>
                    <a:pt x="1" y="4543"/>
                    <a:pt x="71" y="4754"/>
                  </a:cubicBezTo>
                  <a:cubicBezTo>
                    <a:pt x="212" y="4895"/>
                    <a:pt x="388" y="5000"/>
                    <a:pt x="564" y="5035"/>
                  </a:cubicBezTo>
                  <a:cubicBezTo>
                    <a:pt x="698" y="5102"/>
                    <a:pt x="832" y="5127"/>
                    <a:pt x="957" y="5127"/>
                  </a:cubicBezTo>
                  <a:cubicBezTo>
                    <a:pt x="1029" y="5127"/>
                    <a:pt x="1098" y="5119"/>
                    <a:pt x="1163" y="5106"/>
                  </a:cubicBezTo>
                  <a:cubicBezTo>
                    <a:pt x="1374" y="5000"/>
                    <a:pt x="1515" y="4824"/>
                    <a:pt x="1620" y="4648"/>
                  </a:cubicBezTo>
                  <a:cubicBezTo>
                    <a:pt x="2148" y="3698"/>
                    <a:pt x="2536" y="2677"/>
                    <a:pt x="2853" y="1656"/>
                  </a:cubicBezTo>
                  <a:cubicBezTo>
                    <a:pt x="2993" y="1374"/>
                    <a:pt x="3029" y="1057"/>
                    <a:pt x="2958" y="740"/>
                  </a:cubicBezTo>
                  <a:cubicBezTo>
                    <a:pt x="2888" y="529"/>
                    <a:pt x="2712" y="353"/>
                    <a:pt x="2501" y="247"/>
                  </a:cubicBezTo>
                  <a:cubicBezTo>
                    <a:pt x="2289" y="142"/>
                    <a:pt x="2043" y="36"/>
                    <a:pt x="183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451;p48">
              <a:extLst>
                <a:ext uri="{FF2B5EF4-FFF2-40B4-BE49-F238E27FC236}">
                  <a16:creationId xmlns:a16="http://schemas.microsoft.com/office/drawing/2014/main" id="{23C9F0E6-EC43-4BC1-8806-D47E22FDF39D}"/>
                </a:ext>
              </a:extLst>
            </p:cNvPr>
            <p:cNvSpPr/>
            <p:nvPr/>
          </p:nvSpPr>
          <p:spPr>
            <a:xfrm flipH="1">
              <a:off x="2602207" y="3226955"/>
              <a:ext cx="140998" cy="412824"/>
            </a:xfrm>
            <a:custGeom>
              <a:avLst/>
              <a:gdLst/>
              <a:ahLst/>
              <a:cxnLst/>
              <a:rect l="l" t="t" r="r" b="b"/>
              <a:pathLst>
                <a:path w="9824" h="28763" extrusionOk="0">
                  <a:moveTo>
                    <a:pt x="8046" y="0"/>
                  </a:moveTo>
                  <a:cubicBezTo>
                    <a:pt x="7411" y="0"/>
                    <a:pt x="6739" y="199"/>
                    <a:pt x="6197" y="527"/>
                  </a:cubicBezTo>
                  <a:cubicBezTo>
                    <a:pt x="4366" y="1619"/>
                    <a:pt x="3380" y="3660"/>
                    <a:pt x="2711" y="5667"/>
                  </a:cubicBezTo>
                  <a:cubicBezTo>
                    <a:pt x="282" y="13025"/>
                    <a:pt x="1197" y="21053"/>
                    <a:pt x="0" y="28763"/>
                  </a:cubicBezTo>
                  <a:lnTo>
                    <a:pt x="6830" y="28446"/>
                  </a:lnTo>
                  <a:cubicBezTo>
                    <a:pt x="5986" y="21440"/>
                    <a:pt x="5810" y="14363"/>
                    <a:pt x="6373" y="7322"/>
                  </a:cubicBezTo>
                  <a:cubicBezTo>
                    <a:pt x="6373" y="6019"/>
                    <a:pt x="6619" y="4717"/>
                    <a:pt x="7077" y="3484"/>
                  </a:cubicBezTo>
                  <a:cubicBezTo>
                    <a:pt x="7535" y="2252"/>
                    <a:pt x="8556" y="1302"/>
                    <a:pt x="9823" y="879"/>
                  </a:cubicBezTo>
                  <a:cubicBezTo>
                    <a:pt x="9447" y="259"/>
                    <a:pt x="8771" y="0"/>
                    <a:pt x="80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452;p48">
              <a:extLst>
                <a:ext uri="{FF2B5EF4-FFF2-40B4-BE49-F238E27FC236}">
                  <a16:creationId xmlns:a16="http://schemas.microsoft.com/office/drawing/2014/main" id="{BC6864C2-7FE5-4CAB-B3B5-6420A53D09BC}"/>
                </a:ext>
              </a:extLst>
            </p:cNvPr>
            <p:cNvSpPr/>
            <p:nvPr/>
          </p:nvSpPr>
          <p:spPr>
            <a:xfrm flipH="1">
              <a:off x="2298551" y="3613042"/>
              <a:ext cx="648832" cy="37920"/>
            </a:xfrm>
            <a:custGeom>
              <a:avLst/>
              <a:gdLst/>
              <a:ahLst/>
              <a:cxnLst/>
              <a:rect l="l" t="t" r="r" b="b"/>
              <a:pathLst>
                <a:path w="45207" h="2642" extrusionOk="0">
                  <a:moveTo>
                    <a:pt x="2184" y="1"/>
                  </a:moveTo>
                  <a:cubicBezTo>
                    <a:pt x="952" y="1"/>
                    <a:pt x="1" y="987"/>
                    <a:pt x="1" y="2184"/>
                  </a:cubicBezTo>
                  <a:cubicBezTo>
                    <a:pt x="1" y="2325"/>
                    <a:pt x="1" y="2501"/>
                    <a:pt x="36" y="2641"/>
                  </a:cubicBezTo>
                  <a:lnTo>
                    <a:pt x="45171" y="2641"/>
                  </a:lnTo>
                  <a:cubicBezTo>
                    <a:pt x="45171" y="2501"/>
                    <a:pt x="45206" y="2325"/>
                    <a:pt x="45206" y="2184"/>
                  </a:cubicBezTo>
                  <a:cubicBezTo>
                    <a:pt x="45206" y="987"/>
                    <a:pt x="44220" y="1"/>
                    <a:pt x="429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453;p48">
              <a:extLst>
                <a:ext uri="{FF2B5EF4-FFF2-40B4-BE49-F238E27FC236}">
                  <a16:creationId xmlns:a16="http://schemas.microsoft.com/office/drawing/2014/main" id="{D9A2F348-350B-4AC7-80D9-BFEB17023D29}"/>
                </a:ext>
              </a:extLst>
            </p:cNvPr>
            <p:cNvSpPr/>
            <p:nvPr/>
          </p:nvSpPr>
          <p:spPr>
            <a:xfrm flipH="1">
              <a:off x="2935243" y="3410898"/>
              <a:ext cx="18701" cy="416886"/>
            </a:xfrm>
            <a:custGeom>
              <a:avLst/>
              <a:gdLst/>
              <a:ahLst/>
              <a:cxnLst/>
              <a:rect l="l" t="t" r="r" b="b"/>
              <a:pathLst>
                <a:path w="1303" h="29046" extrusionOk="0">
                  <a:moveTo>
                    <a:pt x="0" y="0"/>
                  </a:moveTo>
                  <a:lnTo>
                    <a:pt x="0" y="29046"/>
                  </a:lnTo>
                  <a:lnTo>
                    <a:pt x="1303" y="29046"/>
                  </a:lnTo>
                  <a:lnTo>
                    <a:pt x="13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454;p48">
              <a:extLst>
                <a:ext uri="{FF2B5EF4-FFF2-40B4-BE49-F238E27FC236}">
                  <a16:creationId xmlns:a16="http://schemas.microsoft.com/office/drawing/2014/main" id="{A11F68F2-5907-4777-94DD-B1A33966C7B3}"/>
                </a:ext>
              </a:extLst>
            </p:cNvPr>
            <p:cNvSpPr/>
            <p:nvPr/>
          </p:nvSpPr>
          <p:spPr>
            <a:xfrm flipH="1">
              <a:off x="2894806" y="3410898"/>
              <a:ext cx="19218" cy="416886"/>
            </a:xfrm>
            <a:custGeom>
              <a:avLst/>
              <a:gdLst/>
              <a:ahLst/>
              <a:cxnLst/>
              <a:rect l="l" t="t" r="r" b="b"/>
              <a:pathLst>
                <a:path w="1339" h="29046" extrusionOk="0">
                  <a:moveTo>
                    <a:pt x="1" y="0"/>
                  </a:moveTo>
                  <a:lnTo>
                    <a:pt x="1" y="29046"/>
                  </a:lnTo>
                  <a:lnTo>
                    <a:pt x="1338" y="29046"/>
                  </a:lnTo>
                  <a:lnTo>
                    <a:pt x="13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455;p48">
              <a:extLst>
                <a:ext uri="{FF2B5EF4-FFF2-40B4-BE49-F238E27FC236}">
                  <a16:creationId xmlns:a16="http://schemas.microsoft.com/office/drawing/2014/main" id="{0B34C5D1-A1D1-4862-B6FA-66A50A19A4EF}"/>
                </a:ext>
              </a:extLst>
            </p:cNvPr>
            <p:cNvSpPr/>
            <p:nvPr/>
          </p:nvSpPr>
          <p:spPr>
            <a:xfrm flipH="1">
              <a:off x="2787664" y="3410898"/>
              <a:ext cx="18716" cy="416886"/>
            </a:xfrm>
            <a:custGeom>
              <a:avLst/>
              <a:gdLst/>
              <a:ahLst/>
              <a:cxnLst/>
              <a:rect l="l" t="t" r="r" b="b"/>
              <a:pathLst>
                <a:path w="1304" h="29046" extrusionOk="0">
                  <a:moveTo>
                    <a:pt x="1" y="0"/>
                  </a:moveTo>
                  <a:lnTo>
                    <a:pt x="1" y="29046"/>
                  </a:lnTo>
                  <a:lnTo>
                    <a:pt x="1303" y="29046"/>
                  </a:lnTo>
                  <a:lnTo>
                    <a:pt x="130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456;p48">
              <a:extLst>
                <a:ext uri="{FF2B5EF4-FFF2-40B4-BE49-F238E27FC236}">
                  <a16:creationId xmlns:a16="http://schemas.microsoft.com/office/drawing/2014/main" id="{8C2365D5-52A9-4E15-B219-D374288CAE4D}"/>
                </a:ext>
              </a:extLst>
            </p:cNvPr>
            <p:cNvSpPr/>
            <p:nvPr/>
          </p:nvSpPr>
          <p:spPr>
            <a:xfrm flipH="1">
              <a:off x="2687653" y="3818230"/>
              <a:ext cx="405773" cy="836800"/>
            </a:xfrm>
            <a:custGeom>
              <a:avLst/>
              <a:gdLst/>
              <a:ahLst/>
              <a:cxnLst/>
              <a:rect l="l" t="t" r="r" b="b"/>
              <a:pathLst>
                <a:path w="28272" h="58303" extrusionOk="0">
                  <a:moveTo>
                    <a:pt x="704" y="1"/>
                  </a:moveTo>
                  <a:lnTo>
                    <a:pt x="0" y="58303"/>
                  </a:lnTo>
                  <a:lnTo>
                    <a:pt x="28271" y="58303"/>
                  </a:lnTo>
                  <a:lnTo>
                    <a:pt x="28271" y="12816"/>
                  </a:lnTo>
                  <a:cubicBezTo>
                    <a:pt x="28236" y="5704"/>
                    <a:pt x="23589" y="1"/>
                    <a:pt x="1785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457;p48">
              <a:extLst>
                <a:ext uri="{FF2B5EF4-FFF2-40B4-BE49-F238E27FC236}">
                  <a16:creationId xmlns:a16="http://schemas.microsoft.com/office/drawing/2014/main" id="{44CEFA06-AA6D-41CD-ACE1-190AA044AFEC}"/>
                </a:ext>
              </a:extLst>
            </p:cNvPr>
            <p:cNvSpPr/>
            <p:nvPr/>
          </p:nvSpPr>
          <p:spPr>
            <a:xfrm flipH="1">
              <a:off x="2716457" y="3874831"/>
              <a:ext cx="367869" cy="19218"/>
            </a:xfrm>
            <a:custGeom>
              <a:avLst/>
              <a:gdLst/>
              <a:ahLst/>
              <a:cxnLst/>
              <a:rect l="l" t="t" r="r" b="b"/>
              <a:pathLst>
                <a:path w="25631" h="1339" extrusionOk="0">
                  <a:moveTo>
                    <a:pt x="0" y="1"/>
                  </a:moveTo>
                  <a:lnTo>
                    <a:pt x="0" y="1339"/>
                  </a:lnTo>
                  <a:lnTo>
                    <a:pt x="25630" y="1339"/>
                  </a:lnTo>
                  <a:cubicBezTo>
                    <a:pt x="25384" y="881"/>
                    <a:pt x="25067" y="423"/>
                    <a:pt x="247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458;p48">
              <a:extLst>
                <a:ext uri="{FF2B5EF4-FFF2-40B4-BE49-F238E27FC236}">
                  <a16:creationId xmlns:a16="http://schemas.microsoft.com/office/drawing/2014/main" id="{2EBBC406-BBBD-41DC-A51C-B6B2BDB5B035}"/>
                </a:ext>
              </a:extLst>
            </p:cNvPr>
            <p:cNvSpPr/>
            <p:nvPr/>
          </p:nvSpPr>
          <p:spPr>
            <a:xfrm flipH="1">
              <a:off x="3020147" y="3818230"/>
              <a:ext cx="102089" cy="836800"/>
            </a:xfrm>
            <a:custGeom>
              <a:avLst/>
              <a:gdLst/>
              <a:ahLst/>
              <a:cxnLst/>
              <a:rect l="l" t="t" r="r" b="b"/>
              <a:pathLst>
                <a:path w="7113" h="58303" extrusionOk="0">
                  <a:moveTo>
                    <a:pt x="1" y="1"/>
                  </a:moveTo>
                  <a:lnTo>
                    <a:pt x="1" y="58303"/>
                  </a:lnTo>
                  <a:lnTo>
                    <a:pt x="7112" y="58303"/>
                  </a:lnTo>
                  <a:lnTo>
                    <a:pt x="7112" y="5493"/>
                  </a:lnTo>
                  <a:cubicBezTo>
                    <a:pt x="7112" y="2465"/>
                    <a:pt x="5141" y="1"/>
                    <a:pt x="26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459;p48">
              <a:extLst>
                <a:ext uri="{FF2B5EF4-FFF2-40B4-BE49-F238E27FC236}">
                  <a16:creationId xmlns:a16="http://schemas.microsoft.com/office/drawing/2014/main" id="{19F2E9E7-AE02-4DA0-9427-84200FF5C391}"/>
                </a:ext>
              </a:extLst>
            </p:cNvPr>
            <p:cNvSpPr/>
            <p:nvPr/>
          </p:nvSpPr>
          <p:spPr>
            <a:xfrm flipH="1">
              <a:off x="2748274" y="4119954"/>
              <a:ext cx="214268" cy="212749"/>
            </a:xfrm>
            <a:custGeom>
              <a:avLst/>
              <a:gdLst/>
              <a:ahLst/>
              <a:cxnLst/>
              <a:rect l="l" t="t" r="r" b="b"/>
              <a:pathLst>
                <a:path w="14929" h="14823" extrusionOk="0">
                  <a:moveTo>
                    <a:pt x="2571" y="0"/>
                  </a:moveTo>
                  <a:cubicBezTo>
                    <a:pt x="1163" y="0"/>
                    <a:pt x="1" y="1127"/>
                    <a:pt x="1" y="2535"/>
                  </a:cubicBezTo>
                  <a:lnTo>
                    <a:pt x="1" y="12252"/>
                  </a:lnTo>
                  <a:cubicBezTo>
                    <a:pt x="1" y="13696"/>
                    <a:pt x="1163" y="14822"/>
                    <a:pt x="2571" y="14822"/>
                  </a:cubicBezTo>
                  <a:lnTo>
                    <a:pt x="12323" y="14822"/>
                  </a:lnTo>
                  <a:cubicBezTo>
                    <a:pt x="13731" y="14822"/>
                    <a:pt x="14893" y="13696"/>
                    <a:pt x="14893" y="12252"/>
                  </a:cubicBezTo>
                  <a:lnTo>
                    <a:pt x="14928" y="2535"/>
                  </a:lnTo>
                  <a:cubicBezTo>
                    <a:pt x="14928" y="1127"/>
                    <a:pt x="13767" y="0"/>
                    <a:pt x="12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460;p48">
              <a:extLst>
                <a:ext uri="{FF2B5EF4-FFF2-40B4-BE49-F238E27FC236}">
                  <a16:creationId xmlns:a16="http://schemas.microsoft.com/office/drawing/2014/main" id="{7008FAF8-44AD-4E91-A5C6-CC42E031BF13}"/>
                </a:ext>
              </a:extLst>
            </p:cNvPr>
            <p:cNvSpPr/>
            <p:nvPr/>
          </p:nvSpPr>
          <p:spPr>
            <a:xfrm flipH="1">
              <a:off x="2748274" y="4360009"/>
              <a:ext cx="214268" cy="213251"/>
            </a:xfrm>
            <a:custGeom>
              <a:avLst/>
              <a:gdLst/>
              <a:ahLst/>
              <a:cxnLst/>
              <a:rect l="l" t="t" r="r" b="b"/>
              <a:pathLst>
                <a:path w="14929" h="14858" extrusionOk="0">
                  <a:moveTo>
                    <a:pt x="2571" y="0"/>
                  </a:moveTo>
                  <a:cubicBezTo>
                    <a:pt x="1163" y="0"/>
                    <a:pt x="1" y="1162"/>
                    <a:pt x="1" y="2570"/>
                  </a:cubicBezTo>
                  <a:lnTo>
                    <a:pt x="1" y="12287"/>
                  </a:lnTo>
                  <a:cubicBezTo>
                    <a:pt x="1" y="13696"/>
                    <a:pt x="1163" y="14858"/>
                    <a:pt x="2571" y="14858"/>
                  </a:cubicBezTo>
                  <a:lnTo>
                    <a:pt x="12323" y="14858"/>
                  </a:lnTo>
                  <a:cubicBezTo>
                    <a:pt x="13731" y="14858"/>
                    <a:pt x="14893" y="13696"/>
                    <a:pt x="14893" y="12287"/>
                  </a:cubicBezTo>
                  <a:lnTo>
                    <a:pt x="14928" y="2570"/>
                  </a:lnTo>
                  <a:cubicBezTo>
                    <a:pt x="14928" y="1162"/>
                    <a:pt x="13767" y="0"/>
                    <a:pt x="123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461;p48">
              <a:extLst>
                <a:ext uri="{FF2B5EF4-FFF2-40B4-BE49-F238E27FC236}">
                  <a16:creationId xmlns:a16="http://schemas.microsoft.com/office/drawing/2014/main" id="{84252A80-8726-4A11-BA87-CEA23B083B39}"/>
                </a:ext>
              </a:extLst>
            </p:cNvPr>
            <p:cNvSpPr/>
            <p:nvPr/>
          </p:nvSpPr>
          <p:spPr>
            <a:xfrm flipH="1">
              <a:off x="2715438" y="3947610"/>
              <a:ext cx="267818" cy="24270"/>
            </a:xfrm>
            <a:custGeom>
              <a:avLst/>
              <a:gdLst/>
              <a:ahLst/>
              <a:cxnLst/>
              <a:rect l="l" t="t" r="r" b="b"/>
              <a:pathLst>
                <a:path w="18660" h="1691" extrusionOk="0">
                  <a:moveTo>
                    <a:pt x="845" y="1"/>
                  </a:moveTo>
                  <a:cubicBezTo>
                    <a:pt x="352" y="1"/>
                    <a:pt x="0" y="388"/>
                    <a:pt x="0" y="846"/>
                  </a:cubicBezTo>
                  <a:cubicBezTo>
                    <a:pt x="0" y="1303"/>
                    <a:pt x="352" y="1691"/>
                    <a:pt x="845" y="1691"/>
                  </a:cubicBezTo>
                  <a:lnTo>
                    <a:pt x="17780" y="1691"/>
                  </a:lnTo>
                  <a:cubicBezTo>
                    <a:pt x="18273" y="1691"/>
                    <a:pt x="18660" y="1303"/>
                    <a:pt x="18660" y="846"/>
                  </a:cubicBezTo>
                  <a:cubicBezTo>
                    <a:pt x="18660" y="388"/>
                    <a:pt x="18273" y="1"/>
                    <a:pt x="1778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462;p48">
              <a:extLst>
                <a:ext uri="{FF2B5EF4-FFF2-40B4-BE49-F238E27FC236}">
                  <a16:creationId xmlns:a16="http://schemas.microsoft.com/office/drawing/2014/main" id="{21F314C9-B7C3-45ED-9399-E220A992E182}"/>
                </a:ext>
              </a:extLst>
            </p:cNvPr>
            <p:cNvSpPr/>
            <p:nvPr/>
          </p:nvSpPr>
          <p:spPr>
            <a:xfrm flipH="1">
              <a:off x="2715438" y="4012809"/>
              <a:ext cx="267818" cy="24270"/>
            </a:xfrm>
            <a:custGeom>
              <a:avLst/>
              <a:gdLst/>
              <a:ahLst/>
              <a:cxnLst/>
              <a:rect l="l" t="t" r="r" b="b"/>
              <a:pathLst>
                <a:path w="18660" h="1691" extrusionOk="0">
                  <a:moveTo>
                    <a:pt x="845" y="0"/>
                  </a:moveTo>
                  <a:cubicBezTo>
                    <a:pt x="352" y="0"/>
                    <a:pt x="0" y="388"/>
                    <a:pt x="0" y="845"/>
                  </a:cubicBezTo>
                  <a:cubicBezTo>
                    <a:pt x="0" y="1338"/>
                    <a:pt x="352" y="1690"/>
                    <a:pt x="845" y="1690"/>
                  </a:cubicBezTo>
                  <a:lnTo>
                    <a:pt x="17780" y="1690"/>
                  </a:lnTo>
                  <a:cubicBezTo>
                    <a:pt x="18273" y="1690"/>
                    <a:pt x="18660" y="1338"/>
                    <a:pt x="18660" y="845"/>
                  </a:cubicBezTo>
                  <a:cubicBezTo>
                    <a:pt x="18660" y="388"/>
                    <a:pt x="18273" y="0"/>
                    <a:pt x="1778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463;p48">
              <a:extLst>
                <a:ext uri="{FF2B5EF4-FFF2-40B4-BE49-F238E27FC236}">
                  <a16:creationId xmlns:a16="http://schemas.microsoft.com/office/drawing/2014/main" id="{79218773-8BA8-4C2E-9AEA-9A4AAE8D5DBA}"/>
                </a:ext>
              </a:extLst>
            </p:cNvPr>
            <p:cNvSpPr/>
            <p:nvPr/>
          </p:nvSpPr>
          <p:spPr>
            <a:xfrm flipH="1">
              <a:off x="2775555" y="4143696"/>
              <a:ext cx="169288" cy="166260"/>
            </a:xfrm>
            <a:custGeom>
              <a:avLst/>
              <a:gdLst/>
              <a:ahLst/>
              <a:cxnLst/>
              <a:rect l="l" t="t" r="r" b="b"/>
              <a:pathLst>
                <a:path w="11795" h="11584" extrusionOk="0">
                  <a:moveTo>
                    <a:pt x="5880" y="423"/>
                  </a:moveTo>
                  <a:cubicBezTo>
                    <a:pt x="8696" y="423"/>
                    <a:pt x="10984" y="2677"/>
                    <a:pt x="11266" y="5810"/>
                  </a:cubicBezTo>
                  <a:cubicBezTo>
                    <a:pt x="11372" y="7077"/>
                    <a:pt x="10949" y="8345"/>
                    <a:pt x="10069" y="9295"/>
                  </a:cubicBezTo>
                  <a:cubicBezTo>
                    <a:pt x="8978" y="10457"/>
                    <a:pt x="7464" y="11126"/>
                    <a:pt x="5880" y="11126"/>
                  </a:cubicBezTo>
                  <a:lnTo>
                    <a:pt x="5739" y="11126"/>
                  </a:lnTo>
                  <a:cubicBezTo>
                    <a:pt x="2817" y="11126"/>
                    <a:pt x="458" y="8732"/>
                    <a:pt x="458" y="5775"/>
                  </a:cubicBezTo>
                  <a:cubicBezTo>
                    <a:pt x="493" y="2817"/>
                    <a:pt x="2887" y="423"/>
                    <a:pt x="5880" y="423"/>
                  </a:cubicBezTo>
                  <a:close/>
                  <a:moveTo>
                    <a:pt x="5780" y="1"/>
                  </a:moveTo>
                  <a:cubicBezTo>
                    <a:pt x="2606" y="1"/>
                    <a:pt x="35" y="2592"/>
                    <a:pt x="35" y="5775"/>
                  </a:cubicBezTo>
                  <a:cubicBezTo>
                    <a:pt x="0" y="8979"/>
                    <a:pt x="2570" y="11549"/>
                    <a:pt x="5739" y="11584"/>
                  </a:cubicBezTo>
                  <a:lnTo>
                    <a:pt x="5844" y="11584"/>
                  </a:lnTo>
                  <a:cubicBezTo>
                    <a:pt x="7569" y="11549"/>
                    <a:pt x="9224" y="10845"/>
                    <a:pt x="10386" y="9577"/>
                  </a:cubicBezTo>
                  <a:cubicBezTo>
                    <a:pt x="11337" y="8556"/>
                    <a:pt x="11794" y="7148"/>
                    <a:pt x="11689" y="5775"/>
                  </a:cubicBezTo>
                  <a:cubicBezTo>
                    <a:pt x="11372" y="2430"/>
                    <a:pt x="8942" y="1"/>
                    <a:pt x="5844" y="1"/>
                  </a:cubicBezTo>
                  <a:cubicBezTo>
                    <a:pt x="5823" y="1"/>
                    <a:pt x="5802" y="1"/>
                    <a:pt x="578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464;p48">
              <a:extLst>
                <a:ext uri="{FF2B5EF4-FFF2-40B4-BE49-F238E27FC236}">
                  <a16:creationId xmlns:a16="http://schemas.microsoft.com/office/drawing/2014/main" id="{B08BB94F-232C-4AAA-8E68-0C7C1C10058D}"/>
                </a:ext>
              </a:extLst>
            </p:cNvPr>
            <p:cNvSpPr/>
            <p:nvPr/>
          </p:nvSpPr>
          <p:spPr>
            <a:xfrm flipH="1">
              <a:off x="2777081" y="4386495"/>
              <a:ext cx="194548" cy="166562"/>
            </a:xfrm>
            <a:custGeom>
              <a:avLst/>
              <a:gdLst/>
              <a:ahLst/>
              <a:cxnLst/>
              <a:rect l="l" t="t" r="r" b="b"/>
              <a:pathLst>
                <a:path w="13555" h="11605" extrusionOk="0">
                  <a:moveTo>
                    <a:pt x="7746" y="444"/>
                  </a:moveTo>
                  <a:cubicBezTo>
                    <a:pt x="10703" y="444"/>
                    <a:pt x="13097" y="2838"/>
                    <a:pt x="13132" y="5830"/>
                  </a:cubicBezTo>
                  <a:cubicBezTo>
                    <a:pt x="13108" y="9045"/>
                    <a:pt x="10476" y="11180"/>
                    <a:pt x="7728" y="11180"/>
                  </a:cubicBezTo>
                  <a:cubicBezTo>
                    <a:pt x="6413" y="11180"/>
                    <a:pt x="5072" y="10691"/>
                    <a:pt x="3978" y="9597"/>
                  </a:cubicBezTo>
                  <a:cubicBezTo>
                    <a:pt x="599" y="6253"/>
                    <a:pt x="2957" y="479"/>
                    <a:pt x="7746" y="444"/>
                  </a:cubicBezTo>
                  <a:close/>
                  <a:moveTo>
                    <a:pt x="7716" y="0"/>
                  </a:moveTo>
                  <a:cubicBezTo>
                    <a:pt x="6294" y="0"/>
                    <a:pt x="4844" y="529"/>
                    <a:pt x="3662" y="1711"/>
                  </a:cubicBezTo>
                  <a:cubicBezTo>
                    <a:pt x="0" y="5337"/>
                    <a:pt x="2570" y="11569"/>
                    <a:pt x="7746" y="11604"/>
                  </a:cubicBezTo>
                  <a:cubicBezTo>
                    <a:pt x="10949" y="11604"/>
                    <a:pt x="13555" y="9034"/>
                    <a:pt x="13555" y="5830"/>
                  </a:cubicBezTo>
                  <a:cubicBezTo>
                    <a:pt x="13555" y="2326"/>
                    <a:pt x="10698" y="0"/>
                    <a:pt x="77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465;p48">
              <a:extLst>
                <a:ext uri="{FF2B5EF4-FFF2-40B4-BE49-F238E27FC236}">
                  <a16:creationId xmlns:a16="http://schemas.microsoft.com/office/drawing/2014/main" id="{AE2A5824-9377-442A-8EB1-6FCA4E02EF46}"/>
                </a:ext>
              </a:extLst>
            </p:cNvPr>
            <p:cNvSpPr/>
            <p:nvPr/>
          </p:nvSpPr>
          <p:spPr>
            <a:xfrm flipH="1">
              <a:off x="1394418" y="3669586"/>
              <a:ext cx="435857" cy="929347"/>
            </a:xfrm>
            <a:custGeom>
              <a:avLst/>
              <a:gdLst/>
              <a:ahLst/>
              <a:cxnLst/>
              <a:rect l="l" t="t" r="r" b="b"/>
              <a:pathLst>
                <a:path w="30368" h="64751" extrusionOk="0">
                  <a:moveTo>
                    <a:pt x="799" y="1"/>
                  </a:moveTo>
                  <a:cubicBezTo>
                    <a:pt x="404" y="1"/>
                    <a:pt x="0" y="316"/>
                    <a:pt x="125" y="815"/>
                  </a:cubicBezTo>
                  <a:lnTo>
                    <a:pt x="14842" y="61053"/>
                  </a:lnTo>
                  <a:cubicBezTo>
                    <a:pt x="15194" y="62426"/>
                    <a:pt x="16320" y="63447"/>
                    <a:pt x="17764" y="63623"/>
                  </a:cubicBezTo>
                  <a:lnTo>
                    <a:pt x="26460" y="64750"/>
                  </a:lnTo>
                  <a:lnTo>
                    <a:pt x="26917" y="64750"/>
                  </a:lnTo>
                  <a:cubicBezTo>
                    <a:pt x="27762" y="64750"/>
                    <a:pt x="28572" y="64433"/>
                    <a:pt x="29206" y="63870"/>
                  </a:cubicBezTo>
                  <a:cubicBezTo>
                    <a:pt x="29945" y="63236"/>
                    <a:pt x="30368" y="62286"/>
                    <a:pt x="30368" y="61300"/>
                  </a:cubicBezTo>
                  <a:lnTo>
                    <a:pt x="29488" y="1977"/>
                  </a:lnTo>
                  <a:cubicBezTo>
                    <a:pt x="29488" y="1625"/>
                    <a:pt x="29206" y="1308"/>
                    <a:pt x="28854" y="1308"/>
                  </a:cubicBezTo>
                  <a:cubicBezTo>
                    <a:pt x="28467" y="1343"/>
                    <a:pt x="28185" y="1625"/>
                    <a:pt x="28185" y="1977"/>
                  </a:cubicBezTo>
                  <a:lnTo>
                    <a:pt x="29030" y="61335"/>
                  </a:lnTo>
                  <a:cubicBezTo>
                    <a:pt x="29030" y="61934"/>
                    <a:pt x="28783" y="62497"/>
                    <a:pt x="28361" y="62884"/>
                  </a:cubicBezTo>
                  <a:cubicBezTo>
                    <a:pt x="27953" y="63234"/>
                    <a:pt x="27472" y="63439"/>
                    <a:pt x="26958" y="63439"/>
                  </a:cubicBezTo>
                  <a:cubicBezTo>
                    <a:pt x="26852" y="63439"/>
                    <a:pt x="26745" y="63430"/>
                    <a:pt x="26636" y="63412"/>
                  </a:cubicBezTo>
                  <a:lnTo>
                    <a:pt x="17905" y="62321"/>
                  </a:lnTo>
                  <a:cubicBezTo>
                    <a:pt x="17060" y="62215"/>
                    <a:pt x="16320" y="61581"/>
                    <a:pt x="16109" y="60737"/>
                  </a:cubicBezTo>
                  <a:lnTo>
                    <a:pt x="1428" y="498"/>
                  </a:lnTo>
                  <a:cubicBezTo>
                    <a:pt x="1341" y="152"/>
                    <a:pt x="1072" y="1"/>
                    <a:pt x="79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466;p48">
              <a:extLst>
                <a:ext uri="{FF2B5EF4-FFF2-40B4-BE49-F238E27FC236}">
                  <a16:creationId xmlns:a16="http://schemas.microsoft.com/office/drawing/2014/main" id="{494BA949-8E9C-4592-963E-A69923533D70}"/>
                </a:ext>
              </a:extLst>
            </p:cNvPr>
            <p:cNvSpPr/>
            <p:nvPr/>
          </p:nvSpPr>
          <p:spPr>
            <a:xfrm flipH="1">
              <a:off x="1376939" y="3644881"/>
              <a:ext cx="1902966" cy="39944"/>
            </a:xfrm>
            <a:custGeom>
              <a:avLst/>
              <a:gdLst/>
              <a:ahLst/>
              <a:cxnLst/>
              <a:rect l="l" t="t" r="r" b="b"/>
              <a:pathLst>
                <a:path w="132588" h="2783" extrusionOk="0">
                  <a:moveTo>
                    <a:pt x="0" y="1"/>
                  </a:moveTo>
                  <a:lnTo>
                    <a:pt x="0" y="2782"/>
                  </a:lnTo>
                  <a:lnTo>
                    <a:pt x="132588" y="2782"/>
                  </a:lnTo>
                  <a:lnTo>
                    <a:pt x="13258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467;p48">
              <a:extLst>
                <a:ext uri="{FF2B5EF4-FFF2-40B4-BE49-F238E27FC236}">
                  <a16:creationId xmlns:a16="http://schemas.microsoft.com/office/drawing/2014/main" id="{E54C31AA-617C-43ED-8F34-A55E83A61B7A}"/>
                </a:ext>
              </a:extLst>
            </p:cNvPr>
            <p:cNvSpPr/>
            <p:nvPr/>
          </p:nvSpPr>
          <p:spPr>
            <a:xfrm flipH="1">
              <a:off x="1732070" y="3607487"/>
              <a:ext cx="884788" cy="37920"/>
            </a:xfrm>
            <a:custGeom>
              <a:avLst/>
              <a:gdLst/>
              <a:ahLst/>
              <a:cxnLst/>
              <a:rect l="l" t="t" r="r" b="b"/>
              <a:pathLst>
                <a:path w="61647" h="2642" extrusionOk="0">
                  <a:moveTo>
                    <a:pt x="0" y="1"/>
                  </a:moveTo>
                  <a:lnTo>
                    <a:pt x="0" y="2641"/>
                  </a:lnTo>
                  <a:lnTo>
                    <a:pt x="61647" y="2641"/>
                  </a:lnTo>
                  <a:lnTo>
                    <a:pt x="61647"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468;p48">
              <a:extLst>
                <a:ext uri="{FF2B5EF4-FFF2-40B4-BE49-F238E27FC236}">
                  <a16:creationId xmlns:a16="http://schemas.microsoft.com/office/drawing/2014/main" id="{433BFC1C-8427-453E-85F4-FD1F8FA9F2B3}"/>
                </a:ext>
              </a:extLst>
            </p:cNvPr>
            <p:cNvSpPr/>
            <p:nvPr/>
          </p:nvSpPr>
          <p:spPr>
            <a:xfrm flipH="1">
              <a:off x="1732070" y="3607487"/>
              <a:ext cx="884788" cy="11138"/>
            </a:xfrm>
            <a:custGeom>
              <a:avLst/>
              <a:gdLst/>
              <a:ahLst/>
              <a:cxnLst/>
              <a:rect l="l" t="t" r="r" b="b"/>
              <a:pathLst>
                <a:path w="61647" h="776" extrusionOk="0">
                  <a:moveTo>
                    <a:pt x="0" y="1"/>
                  </a:moveTo>
                  <a:lnTo>
                    <a:pt x="0" y="775"/>
                  </a:lnTo>
                  <a:lnTo>
                    <a:pt x="61647" y="775"/>
                  </a:lnTo>
                  <a:lnTo>
                    <a:pt x="6164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469;p48">
              <a:extLst>
                <a:ext uri="{FF2B5EF4-FFF2-40B4-BE49-F238E27FC236}">
                  <a16:creationId xmlns:a16="http://schemas.microsoft.com/office/drawing/2014/main" id="{3FC9C5E2-0865-4390-917E-AE30013D33EB}"/>
                </a:ext>
              </a:extLst>
            </p:cNvPr>
            <p:cNvSpPr/>
            <p:nvPr/>
          </p:nvSpPr>
          <p:spPr>
            <a:xfrm flipH="1">
              <a:off x="2658528" y="3663328"/>
              <a:ext cx="607741" cy="1087197"/>
            </a:xfrm>
            <a:custGeom>
              <a:avLst/>
              <a:gdLst/>
              <a:ahLst/>
              <a:cxnLst/>
              <a:rect l="l" t="t" r="r" b="b"/>
              <a:pathLst>
                <a:path w="42344" h="75749" extrusionOk="0">
                  <a:moveTo>
                    <a:pt x="41508" y="1"/>
                  </a:moveTo>
                  <a:cubicBezTo>
                    <a:pt x="41267" y="1"/>
                    <a:pt x="41027" y="131"/>
                    <a:pt x="40911" y="441"/>
                  </a:cubicBezTo>
                  <a:lnTo>
                    <a:pt x="12886" y="72544"/>
                  </a:lnTo>
                  <a:cubicBezTo>
                    <a:pt x="12423" y="73728"/>
                    <a:pt x="11302" y="74422"/>
                    <a:pt x="10128" y="74422"/>
                  </a:cubicBezTo>
                  <a:cubicBezTo>
                    <a:pt x="9695" y="74422"/>
                    <a:pt x="9255" y="74328"/>
                    <a:pt x="8838" y="74129"/>
                  </a:cubicBezTo>
                  <a:lnTo>
                    <a:pt x="2500" y="71030"/>
                  </a:lnTo>
                  <a:cubicBezTo>
                    <a:pt x="1796" y="70714"/>
                    <a:pt x="1374" y="69974"/>
                    <a:pt x="1444" y="69200"/>
                  </a:cubicBezTo>
                  <a:lnTo>
                    <a:pt x="7922" y="1392"/>
                  </a:lnTo>
                  <a:cubicBezTo>
                    <a:pt x="7959" y="925"/>
                    <a:pt x="7611" y="676"/>
                    <a:pt x="7265" y="676"/>
                  </a:cubicBezTo>
                  <a:cubicBezTo>
                    <a:pt x="6958" y="676"/>
                    <a:pt x="6653" y="872"/>
                    <a:pt x="6619" y="1286"/>
                  </a:cubicBezTo>
                  <a:lnTo>
                    <a:pt x="141" y="69059"/>
                  </a:lnTo>
                  <a:cubicBezTo>
                    <a:pt x="1" y="70361"/>
                    <a:pt x="705" y="71629"/>
                    <a:pt x="1902" y="72227"/>
                  </a:cubicBezTo>
                  <a:lnTo>
                    <a:pt x="8204" y="75290"/>
                  </a:lnTo>
                  <a:cubicBezTo>
                    <a:pt x="8802" y="75572"/>
                    <a:pt x="9436" y="75748"/>
                    <a:pt x="10105" y="75748"/>
                  </a:cubicBezTo>
                  <a:cubicBezTo>
                    <a:pt x="10633" y="75748"/>
                    <a:pt x="11161" y="75642"/>
                    <a:pt x="11654" y="75431"/>
                  </a:cubicBezTo>
                  <a:cubicBezTo>
                    <a:pt x="12745" y="75009"/>
                    <a:pt x="13626" y="74129"/>
                    <a:pt x="14048" y="73037"/>
                  </a:cubicBezTo>
                  <a:lnTo>
                    <a:pt x="42143" y="899"/>
                  </a:lnTo>
                  <a:cubicBezTo>
                    <a:pt x="42343" y="386"/>
                    <a:pt x="41924" y="1"/>
                    <a:pt x="4150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470;p48">
              <a:extLst>
                <a:ext uri="{FF2B5EF4-FFF2-40B4-BE49-F238E27FC236}">
                  <a16:creationId xmlns:a16="http://schemas.microsoft.com/office/drawing/2014/main" id="{90D91142-8DD4-42C9-A258-57C93F573557}"/>
                </a:ext>
              </a:extLst>
            </p:cNvPr>
            <p:cNvSpPr/>
            <p:nvPr/>
          </p:nvSpPr>
          <p:spPr>
            <a:xfrm flipH="1">
              <a:off x="1376939" y="3668136"/>
              <a:ext cx="1902966" cy="39929"/>
            </a:xfrm>
            <a:custGeom>
              <a:avLst/>
              <a:gdLst/>
              <a:ahLst/>
              <a:cxnLst/>
              <a:rect l="l" t="t" r="r" b="b"/>
              <a:pathLst>
                <a:path w="132588" h="2782" extrusionOk="0">
                  <a:moveTo>
                    <a:pt x="0" y="0"/>
                  </a:moveTo>
                  <a:lnTo>
                    <a:pt x="0" y="2782"/>
                  </a:lnTo>
                  <a:lnTo>
                    <a:pt x="132588" y="2782"/>
                  </a:lnTo>
                  <a:lnTo>
                    <a:pt x="13258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471;p48">
              <a:extLst>
                <a:ext uri="{FF2B5EF4-FFF2-40B4-BE49-F238E27FC236}">
                  <a16:creationId xmlns:a16="http://schemas.microsoft.com/office/drawing/2014/main" id="{1BDCB84A-A466-44F8-93FE-5043D725C32F}"/>
                </a:ext>
              </a:extLst>
            </p:cNvPr>
            <p:cNvSpPr/>
            <p:nvPr/>
          </p:nvSpPr>
          <p:spPr>
            <a:xfrm flipH="1">
              <a:off x="2132867" y="2633614"/>
              <a:ext cx="1125822" cy="799915"/>
            </a:xfrm>
            <a:custGeom>
              <a:avLst/>
              <a:gdLst/>
              <a:ahLst/>
              <a:cxnLst/>
              <a:rect l="l" t="t" r="r" b="b"/>
              <a:pathLst>
                <a:path w="78441" h="55733" extrusionOk="0">
                  <a:moveTo>
                    <a:pt x="1" y="0"/>
                  </a:moveTo>
                  <a:lnTo>
                    <a:pt x="1" y="55733"/>
                  </a:lnTo>
                  <a:lnTo>
                    <a:pt x="78441" y="55733"/>
                  </a:lnTo>
                  <a:lnTo>
                    <a:pt x="78124" y="12041"/>
                  </a:lnTo>
                  <a:lnTo>
                    <a:pt x="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472;p48">
              <a:extLst>
                <a:ext uri="{FF2B5EF4-FFF2-40B4-BE49-F238E27FC236}">
                  <a16:creationId xmlns:a16="http://schemas.microsoft.com/office/drawing/2014/main" id="{DB054960-48B8-4616-9AB2-F705F6B8B1D5}"/>
                </a:ext>
              </a:extLst>
            </p:cNvPr>
            <p:cNvSpPr/>
            <p:nvPr/>
          </p:nvSpPr>
          <p:spPr>
            <a:xfrm flipH="1">
              <a:off x="2132867" y="2855482"/>
              <a:ext cx="1125822" cy="578080"/>
            </a:xfrm>
            <a:custGeom>
              <a:avLst/>
              <a:gdLst/>
              <a:ahLst/>
              <a:cxnLst/>
              <a:rect l="l" t="t" r="r" b="b"/>
              <a:pathLst>
                <a:path w="78441" h="40277" extrusionOk="0">
                  <a:moveTo>
                    <a:pt x="1" y="0"/>
                  </a:moveTo>
                  <a:lnTo>
                    <a:pt x="1" y="40277"/>
                  </a:lnTo>
                  <a:lnTo>
                    <a:pt x="78441" y="40277"/>
                  </a:lnTo>
                  <a:lnTo>
                    <a:pt x="78300" y="19258"/>
                  </a:lnTo>
                  <a:cubicBezTo>
                    <a:pt x="73544" y="19995"/>
                    <a:pt x="68754" y="20347"/>
                    <a:pt x="63967" y="20347"/>
                  </a:cubicBezTo>
                  <a:cubicBezTo>
                    <a:pt x="41296" y="20347"/>
                    <a:pt x="18692" y="12442"/>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473;p48">
              <a:extLst>
                <a:ext uri="{FF2B5EF4-FFF2-40B4-BE49-F238E27FC236}">
                  <a16:creationId xmlns:a16="http://schemas.microsoft.com/office/drawing/2014/main" id="{B57C1A7C-00C6-45F1-B9EC-984B50974F85}"/>
                </a:ext>
              </a:extLst>
            </p:cNvPr>
            <p:cNvSpPr/>
            <p:nvPr/>
          </p:nvSpPr>
          <p:spPr>
            <a:xfrm flipH="1">
              <a:off x="2136797" y="2632594"/>
              <a:ext cx="1121775" cy="205688"/>
            </a:xfrm>
            <a:custGeom>
              <a:avLst/>
              <a:gdLst/>
              <a:ahLst/>
              <a:cxnLst/>
              <a:rect l="l" t="t" r="r" b="b"/>
              <a:pathLst>
                <a:path w="78159" h="14331" extrusionOk="0">
                  <a:moveTo>
                    <a:pt x="0" y="1"/>
                  </a:moveTo>
                  <a:lnTo>
                    <a:pt x="0" y="4437"/>
                  </a:lnTo>
                  <a:lnTo>
                    <a:pt x="78159" y="14330"/>
                  </a:lnTo>
                  <a:lnTo>
                    <a:pt x="78159" y="12042"/>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474;p48">
              <a:extLst>
                <a:ext uri="{FF2B5EF4-FFF2-40B4-BE49-F238E27FC236}">
                  <a16:creationId xmlns:a16="http://schemas.microsoft.com/office/drawing/2014/main" id="{2232254A-6A08-43A9-964B-88F8159B84AA}"/>
                </a:ext>
              </a:extLst>
            </p:cNvPr>
            <p:cNvSpPr/>
            <p:nvPr/>
          </p:nvSpPr>
          <p:spPr>
            <a:xfrm flipH="1">
              <a:off x="2132748" y="3353780"/>
              <a:ext cx="1125822" cy="78853"/>
            </a:xfrm>
            <a:custGeom>
              <a:avLst/>
              <a:gdLst/>
              <a:ahLst/>
              <a:cxnLst/>
              <a:rect l="l" t="t" r="r" b="b"/>
              <a:pathLst>
                <a:path w="78441" h="5494" extrusionOk="0">
                  <a:moveTo>
                    <a:pt x="0" y="1"/>
                  </a:moveTo>
                  <a:lnTo>
                    <a:pt x="0" y="5493"/>
                  </a:lnTo>
                  <a:lnTo>
                    <a:pt x="78440" y="5493"/>
                  </a:lnTo>
                  <a:lnTo>
                    <a:pt x="78440" y="207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475;p48">
              <a:extLst>
                <a:ext uri="{FF2B5EF4-FFF2-40B4-BE49-F238E27FC236}">
                  <a16:creationId xmlns:a16="http://schemas.microsoft.com/office/drawing/2014/main" id="{6E719AD0-877F-4BFF-B78B-EF7F9E1D8376}"/>
                </a:ext>
              </a:extLst>
            </p:cNvPr>
            <p:cNvSpPr/>
            <p:nvPr/>
          </p:nvSpPr>
          <p:spPr>
            <a:xfrm flipH="1">
              <a:off x="2235927" y="3248157"/>
              <a:ext cx="882262" cy="57625"/>
            </a:xfrm>
            <a:custGeom>
              <a:avLst/>
              <a:gdLst/>
              <a:ahLst/>
              <a:cxnLst/>
              <a:rect l="l" t="t" r="r" b="b"/>
              <a:pathLst>
                <a:path w="61471" h="4015" extrusionOk="0">
                  <a:moveTo>
                    <a:pt x="423" y="1"/>
                  </a:moveTo>
                  <a:cubicBezTo>
                    <a:pt x="176" y="1"/>
                    <a:pt x="0" y="212"/>
                    <a:pt x="0" y="458"/>
                  </a:cubicBezTo>
                  <a:cubicBezTo>
                    <a:pt x="0" y="705"/>
                    <a:pt x="176" y="916"/>
                    <a:pt x="423" y="951"/>
                  </a:cubicBezTo>
                  <a:lnTo>
                    <a:pt x="61013" y="4014"/>
                  </a:lnTo>
                  <a:cubicBezTo>
                    <a:pt x="61260" y="4014"/>
                    <a:pt x="61471" y="3838"/>
                    <a:pt x="61471" y="3592"/>
                  </a:cubicBezTo>
                  <a:cubicBezTo>
                    <a:pt x="61471" y="3345"/>
                    <a:pt x="61260" y="3134"/>
                    <a:pt x="61013" y="3099"/>
                  </a:cubicBezTo>
                  <a:lnTo>
                    <a:pt x="42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476;p48">
              <a:extLst>
                <a:ext uri="{FF2B5EF4-FFF2-40B4-BE49-F238E27FC236}">
                  <a16:creationId xmlns:a16="http://schemas.microsoft.com/office/drawing/2014/main" id="{BE8EACD2-BA80-4F6F-B423-2895EB2CC50D}"/>
                </a:ext>
              </a:extLst>
            </p:cNvPr>
            <p:cNvSpPr/>
            <p:nvPr/>
          </p:nvSpPr>
          <p:spPr>
            <a:xfrm flipH="1">
              <a:off x="2340016" y="2796526"/>
              <a:ext cx="808504" cy="448548"/>
            </a:xfrm>
            <a:custGeom>
              <a:avLst/>
              <a:gdLst/>
              <a:ahLst/>
              <a:cxnLst/>
              <a:rect l="l" t="t" r="r" b="b"/>
              <a:pathLst>
                <a:path w="56332" h="31252" extrusionOk="0">
                  <a:moveTo>
                    <a:pt x="27275" y="0"/>
                  </a:moveTo>
                  <a:cubicBezTo>
                    <a:pt x="26639" y="0"/>
                    <a:pt x="25973" y="223"/>
                    <a:pt x="25349" y="446"/>
                  </a:cubicBezTo>
                  <a:cubicBezTo>
                    <a:pt x="16724" y="3579"/>
                    <a:pt x="7746" y="7064"/>
                    <a:pt x="1515" y="14704"/>
                  </a:cubicBezTo>
                  <a:cubicBezTo>
                    <a:pt x="775" y="15655"/>
                    <a:pt x="1" y="16746"/>
                    <a:pt x="1" y="18014"/>
                  </a:cubicBezTo>
                  <a:cubicBezTo>
                    <a:pt x="1" y="19422"/>
                    <a:pt x="916" y="20619"/>
                    <a:pt x="1761" y="21640"/>
                  </a:cubicBezTo>
                  <a:lnTo>
                    <a:pt x="7465" y="28470"/>
                  </a:lnTo>
                  <a:lnTo>
                    <a:pt x="56331" y="31251"/>
                  </a:lnTo>
                  <a:cubicBezTo>
                    <a:pt x="55451" y="27449"/>
                    <a:pt x="52388" y="20865"/>
                    <a:pt x="49572" y="18894"/>
                  </a:cubicBezTo>
                  <a:cubicBezTo>
                    <a:pt x="48586" y="18190"/>
                    <a:pt x="47459" y="17732"/>
                    <a:pt x="46720" y="16746"/>
                  </a:cubicBezTo>
                  <a:cubicBezTo>
                    <a:pt x="45910" y="15584"/>
                    <a:pt x="45769" y="13965"/>
                    <a:pt x="45981" y="12486"/>
                  </a:cubicBezTo>
                  <a:cubicBezTo>
                    <a:pt x="46192" y="11043"/>
                    <a:pt x="46685" y="9635"/>
                    <a:pt x="46966" y="8191"/>
                  </a:cubicBezTo>
                  <a:cubicBezTo>
                    <a:pt x="47213" y="6924"/>
                    <a:pt x="47178" y="5304"/>
                    <a:pt x="46227" y="4670"/>
                  </a:cubicBezTo>
                  <a:cubicBezTo>
                    <a:pt x="45833" y="4445"/>
                    <a:pt x="45371" y="4332"/>
                    <a:pt x="44931" y="4332"/>
                  </a:cubicBezTo>
                  <a:cubicBezTo>
                    <a:pt x="44822" y="4332"/>
                    <a:pt x="44713" y="4339"/>
                    <a:pt x="44607" y="4354"/>
                  </a:cubicBezTo>
                  <a:cubicBezTo>
                    <a:pt x="41897" y="4530"/>
                    <a:pt x="39256" y="5128"/>
                    <a:pt x="36756" y="6114"/>
                  </a:cubicBezTo>
                  <a:cubicBezTo>
                    <a:pt x="35680" y="6536"/>
                    <a:pt x="34465" y="7009"/>
                    <a:pt x="33360" y="7009"/>
                  </a:cubicBezTo>
                  <a:cubicBezTo>
                    <a:pt x="32622" y="7009"/>
                    <a:pt x="31934" y="6798"/>
                    <a:pt x="31370" y="6220"/>
                  </a:cubicBezTo>
                  <a:cubicBezTo>
                    <a:pt x="29821" y="4670"/>
                    <a:pt x="30173" y="1291"/>
                    <a:pt x="28342" y="270"/>
                  </a:cubicBezTo>
                  <a:cubicBezTo>
                    <a:pt x="28006" y="75"/>
                    <a:pt x="27645" y="0"/>
                    <a:pt x="2727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477;p48">
              <a:extLst>
                <a:ext uri="{FF2B5EF4-FFF2-40B4-BE49-F238E27FC236}">
                  <a16:creationId xmlns:a16="http://schemas.microsoft.com/office/drawing/2014/main" id="{384835D4-A3C2-4545-B93D-DA9714F526E2}"/>
                </a:ext>
              </a:extLst>
            </p:cNvPr>
            <p:cNvSpPr/>
            <p:nvPr/>
          </p:nvSpPr>
          <p:spPr>
            <a:xfrm flipH="1">
              <a:off x="2421355" y="2895202"/>
              <a:ext cx="557866" cy="344835"/>
            </a:xfrm>
            <a:custGeom>
              <a:avLst/>
              <a:gdLst/>
              <a:ahLst/>
              <a:cxnLst/>
              <a:rect l="l" t="t" r="r" b="b"/>
              <a:pathLst>
                <a:path w="38869" h="24026" extrusionOk="0">
                  <a:moveTo>
                    <a:pt x="20374" y="1"/>
                  </a:moveTo>
                  <a:cubicBezTo>
                    <a:pt x="18122" y="1"/>
                    <a:pt x="15866" y="181"/>
                    <a:pt x="13626" y="543"/>
                  </a:cubicBezTo>
                  <a:lnTo>
                    <a:pt x="10704" y="3887"/>
                  </a:lnTo>
                  <a:lnTo>
                    <a:pt x="18132" y="4521"/>
                  </a:lnTo>
                  <a:cubicBezTo>
                    <a:pt x="18484" y="4521"/>
                    <a:pt x="18836" y="4627"/>
                    <a:pt x="19118" y="4838"/>
                  </a:cubicBezTo>
                  <a:cubicBezTo>
                    <a:pt x="19365" y="5190"/>
                    <a:pt x="19294" y="5648"/>
                    <a:pt x="18907" y="5894"/>
                  </a:cubicBezTo>
                  <a:cubicBezTo>
                    <a:pt x="18555" y="6140"/>
                    <a:pt x="18097" y="6281"/>
                    <a:pt x="17675" y="6352"/>
                  </a:cubicBezTo>
                  <a:cubicBezTo>
                    <a:pt x="12499" y="7443"/>
                    <a:pt x="7465" y="9203"/>
                    <a:pt x="2712" y="11492"/>
                  </a:cubicBezTo>
                  <a:cubicBezTo>
                    <a:pt x="2008" y="11773"/>
                    <a:pt x="1374" y="12196"/>
                    <a:pt x="811" y="12689"/>
                  </a:cubicBezTo>
                  <a:cubicBezTo>
                    <a:pt x="283" y="13147"/>
                    <a:pt x="1" y="13851"/>
                    <a:pt x="142" y="14555"/>
                  </a:cubicBezTo>
                  <a:cubicBezTo>
                    <a:pt x="353" y="15294"/>
                    <a:pt x="1092" y="15822"/>
                    <a:pt x="1902" y="16069"/>
                  </a:cubicBezTo>
                  <a:cubicBezTo>
                    <a:pt x="2606" y="16215"/>
                    <a:pt x="3310" y="16289"/>
                    <a:pt x="4035" y="16289"/>
                  </a:cubicBezTo>
                  <a:cubicBezTo>
                    <a:pt x="4180" y="16289"/>
                    <a:pt x="4326" y="16286"/>
                    <a:pt x="4472" y="16280"/>
                  </a:cubicBezTo>
                  <a:cubicBezTo>
                    <a:pt x="9233" y="16228"/>
                    <a:pt x="14011" y="16064"/>
                    <a:pt x="18781" y="16064"/>
                  </a:cubicBezTo>
                  <a:cubicBezTo>
                    <a:pt x="23676" y="16064"/>
                    <a:pt x="28562" y="16236"/>
                    <a:pt x="33412" y="16878"/>
                  </a:cubicBezTo>
                  <a:cubicBezTo>
                    <a:pt x="34151" y="16949"/>
                    <a:pt x="34926" y="17125"/>
                    <a:pt x="35630" y="17442"/>
                  </a:cubicBezTo>
                  <a:cubicBezTo>
                    <a:pt x="36299" y="17688"/>
                    <a:pt x="36792" y="18287"/>
                    <a:pt x="36933" y="18991"/>
                  </a:cubicBezTo>
                  <a:cubicBezTo>
                    <a:pt x="37003" y="19977"/>
                    <a:pt x="35982" y="20786"/>
                    <a:pt x="35031" y="21385"/>
                  </a:cubicBezTo>
                  <a:cubicBezTo>
                    <a:pt x="34187" y="21878"/>
                    <a:pt x="32884" y="23145"/>
                    <a:pt x="32004" y="23603"/>
                  </a:cubicBezTo>
                  <a:lnTo>
                    <a:pt x="33658" y="24025"/>
                  </a:lnTo>
                  <a:cubicBezTo>
                    <a:pt x="33975" y="23920"/>
                    <a:pt x="34539" y="23356"/>
                    <a:pt x="35384" y="22934"/>
                  </a:cubicBezTo>
                  <a:cubicBezTo>
                    <a:pt x="36193" y="22441"/>
                    <a:pt x="36968" y="21913"/>
                    <a:pt x="37707" y="21314"/>
                  </a:cubicBezTo>
                  <a:cubicBezTo>
                    <a:pt x="38376" y="20857"/>
                    <a:pt x="38834" y="20082"/>
                    <a:pt x="38869" y="19272"/>
                  </a:cubicBezTo>
                  <a:cubicBezTo>
                    <a:pt x="38799" y="17899"/>
                    <a:pt x="37390" y="16562"/>
                    <a:pt x="35912" y="16033"/>
                  </a:cubicBezTo>
                  <a:cubicBezTo>
                    <a:pt x="31634" y="14450"/>
                    <a:pt x="26959" y="14104"/>
                    <a:pt x="22218" y="14104"/>
                  </a:cubicBezTo>
                  <a:cubicBezTo>
                    <a:pt x="18844" y="14104"/>
                    <a:pt x="15435" y="14279"/>
                    <a:pt x="12112" y="14308"/>
                  </a:cubicBezTo>
                  <a:cubicBezTo>
                    <a:pt x="11126" y="14308"/>
                    <a:pt x="9824" y="14062"/>
                    <a:pt x="9788" y="13252"/>
                  </a:cubicBezTo>
                  <a:cubicBezTo>
                    <a:pt x="9753" y="12654"/>
                    <a:pt x="10387" y="12231"/>
                    <a:pt x="10985" y="11949"/>
                  </a:cubicBezTo>
                  <a:cubicBezTo>
                    <a:pt x="18766" y="8112"/>
                    <a:pt x="27990" y="7232"/>
                    <a:pt x="36827" y="6000"/>
                  </a:cubicBezTo>
                  <a:cubicBezTo>
                    <a:pt x="37637" y="5894"/>
                    <a:pt x="38658" y="5577"/>
                    <a:pt x="38728" y="4873"/>
                  </a:cubicBezTo>
                  <a:cubicBezTo>
                    <a:pt x="38763" y="4310"/>
                    <a:pt x="38059" y="3887"/>
                    <a:pt x="37461" y="3606"/>
                  </a:cubicBezTo>
                  <a:cubicBezTo>
                    <a:pt x="32045" y="1216"/>
                    <a:pt x="26226" y="1"/>
                    <a:pt x="203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478;p48">
              <a:extLst>
                <a:ext uri="{FF2B5EF4-FFF2-40B4-BE49-F238E27FC236}">
                  <a16:creationId xmlns:a16="http://schemas.microsoft.com/office/drawing/2014/main" id="{760E35D7-28D7-4853-B446-D65253E6C36F}"/>
                </a:ext>
              </a:extLst>
            </p:cNvPr>
            <p:cNvSpPr/>
            <p:nvPr/>
          </p:nvSpPr>
          <p:spPr>
            <a:xfrm flipH="1">
              <a:off x="2190337" y="2898933"/>
              <a:ext cx="174340" cy="26796"/>
            </a:xfrm>
            <a:custGeom>
              <a:avLst/>
              <a:gdLst/>
              <a:ahLst/>
              <a:cxnLst/>
              <a:rect l="l" t="t" r="r" b="b"/>
              <a:pathLst>
                <a:path w="12147" h="1867" extrusionOk="0">
                  <a:moveTo>
                    <a:pt x="35" y="1"/>
                  </a:moveTo>
                  <a:lnTo>
                    <a:pt x="0" y="459"/>
                  </a:lnTo>
                  <a:lnTo>
                    <a:pt x="12111" y="1867"/>
                  </a:lnTo>
                  <a:lnTo>
                    <a:pt x="12146" y="1444"/>
                  </a:lnTo>
                  <a:lnTo>
                    <a:pt x="3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479;p48">
              <a:extLst>
                <a:ext uri="{FF2B5EF4-FFF2-40B4-BE49-F238E27FC236}">
                  <a16:creationId xmlns:a16="http://schemas.microsoft.com/office/drawing/2014/main" id="{BB4C306F-8B11-4964-9616-F250BA16E893}"/>
                </a:ext>
              </a:extLst>
            </p:cNvPr>
            <p:cNvSpPr/>
            <p:nvPr/>
          </p:nvSpPr>
          <p:spPr>
            <a:xfrm flipH="1">
              <a:off x="2190337" y="2953525"/>
              <a:ext cx="174340" cy="24270"/>
            </a:xfrm>
            <a:custGeom>
              <a:avLst/>
              <a:gdLst/>
              <a:ahLst/>
              <a:cxnLst/>
              <a:rect l="l" t="t" r="r" b="b"/>
              <a:pathLst>
                <a:path w="12147" h="1691" extrusionOk="0">
                  <a:moveTo>
                    <a:pt x="35" y="0"/>
                  </a:moveTo>
                  <a:lnTo>
                    <a:pt x="0" y="458"/>
                  </a:lnTo>
                  <a:cubicBezTo>
                    <a:pt x="2007" y="669"/>
                    <a:pt x="4049" y="880"/>
                    <a:pt x="6056" y="1056"/>
                  </a:cubicBezTo>
                  <a:cubicBezTo>
                    <a:pt x="8027" y="1268"/>
                    <a:pt x="10069" y="1479"/>
                    <a:pt x="12111" y="1690"/>
                  </a:cubicBezTo>
                  <a:lnTo>
                    <a:pt x="12146" y="1268"/>
                  </a:lnTo>
                  <a:cubicBezTo>
                    <a:pt x="10140" y="1021"/>
                    <a:pt x="8062" y="810"/>
                    <a:pt x="6091" y="634"/>
                  </a:cubicBezTo>
                  <a:cubicBezTo>
                    <a:pt x="4119" y="458"/>
                    <a:pt x="2042" y="247"/>
                    <a:pt x="3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480;p48">
              <a:extLst>
                <a:ext uri="{FF2B5EF4-FFF2-40B4-BE49-F238E27FC236}">
                  <a16:creationId xmlns:a16="http://schemas.microsoft.com/office/drawing/2014/main" id="{E76F80A7-D6AD-4CD2-B7F6-F211683010C5}"/>
                </a:ext>
              </a:extLst>
            </p:cNvPr>
            <p:cNvSpPr/>
            <p:nvPr/>
          </p:nvSpPr>
          <p:spPr>
            <a:xfrm flipH="1">
              <a:off x="2190337" y="3004054"/>
              <a:ext cx="174340" cy="25791"/>
            </a:xfrm>
            <a:custGeom>
              <a:avLst/>
              <a:gdLst/>
              <a:ahLst/>
              <a:cxnLst/>
              <a:rect l="l" t="t" r="r" b="b"/>
              <a:pathLst>
                <a:path w="12147" h="1797" extrusionOk="0">
                  <a:moveTo>
                    <a:pt x="35" y="1"/>
                  </a:moveTo>
                  <a:lnTo>
                    <a:pt x="0" y="423"/>
                  </a:lnTo>
                  <a:cubicBezTo>
                    <a:pt x="2007" y="670"/>
                    <a:pt x="4014" y="916"/>
                    <a:pt x="6056" y="1127"/>
                  </a:cubicBezTo>
                  <a:cubicBezTo>
                    <a:pt x="8062" y="1339"/>
                    <a:pt x="10069" y="1585"/>
                    <a:pt x="12111" y="1796"/>
                  </a:cubicBezTo>
                  <a:lnTo>
                    <a:pt x="12146" y="1374"/>
                  </a:lnTo>
                  <a:cubicBezTo>
                    <a:pt x="10140" y="1127"/>
                    <a:pt x="8098" y="916"/>
                    <a:pt x="6091" y="670"/>
                  </a:cubicBezTo>
                  <a:cubicBezTo>
                    <a:pt x="4084" y="459"/>
                    <a:pt x="2042" y="247"/>
                    <a:pt x="3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481;p48">
              <a:extLst>
                <a:ext uri="{FF2B5EF4-FFF2-40B4-BE49-F238E27FC236}">
                  <a16:creationId xmlns:a16="http://schemas.microsoft.com/office/drawing/2014/main" id="{3A9FC0E4-5EE6-416D-AF69-CB942F0215DD}"/>
                </a:ext>
              </a:extLst>
            </p:cNvPr>
            <p:cNvSpPr/>
            <p:nvPr/>
          </p:nvSpPr>
          <p:spPr>
            <a:xfrm flipH="1">
              <a:off x="2190337" y="3058646"/>
              <a:ext cx="173837" cy="23753"/>
            </a:xfrm>
            <a:custGeom>
              <a:avLst/>
              <a:gdLst/>
              <a:ahLst/>
              <a:cxnLst/>
              <a:rect l="l" t="t" r="r" b="b"/>
              <a:pathLst>
                <a:path w="12112" h="1655" extrusionOk="0">
                  <a:moveTo>
                    <a:pt x="36" y="0"/>
                  </a:moveTo>
                  <a:lnTo>
                    <a:pt x="0" y="423"/>
                  </a:lnTo>
                  <a:cubicBezTo>
                    <a:pt x="2007" y="669"/>
                    <a:pt x="4049" y="880"/>
                    <a:pt x="6021" y="1021"/>
                  </a:cubicBezTo>
                  <a:cubicBezTo>
                    <a:pt x="7992" y="1197"/>
                    <a:pt x="10034" y="1408"/>
                    <a:pt x="12076" y="1655"/>
                  </a:cubicBezTo>
                  <a:lnTo>
                    <a:pt x="12111" y="1197"/>
                  </a:lnTo>
                  <a:cubicBezTo>
                    <a:pt x="10105" y="951"/>
                    <a:pt x="8063" y="775"/>
                    <a:pt x="6091" y="599"/>
                  </a:cubicBezTo>
                  <a:cubicBezTo>
                    <a:pt x="4119" y="423"/>
                    <a:pt x="2078" y="211"/>
                    <a:pt x="3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482;p48">
              <a:extLst>
                <a:ext uri="{FF2B5EF4-FFF2-40B4-BE49-F238E27FC236}">
                  <a16:creationId xmlns:a16="http://schemas.microsoft.com/office/drawing/2014/main" id="{05A925BD-7411-4800-9DF9-7E844C45F9DA}"/>
                </a:ext>
              </a:extLst>
            </p:cNvPr>
            <p:cNvSpPr/>
            <p:nvPr/>
          </p:nvSpPr>
          <p:spPr>
            <a:xfrm flipH="1">
              <a:off x="2190840" y="3115246"/>
              <a:ext cx="174857" cy="26796"/>
            </a:xfrm>
            <a:custGeom>
              <a:avLst/>
              <a:gdLst/>
              <a:ahLst/>
              <a:cxnLst/>
              <a:rect l="l" t="t" r="r" b="b"/>
              <a:pathLst>
                <a:path w="12183" h="1867" extrusionOk="0">
                  <a:moveTo>
                    <a:pt x="71" y="0"/>
                  </a:moveTo>
                  <a:lnTo>
                    <a:pt x="1" y="458"/>
                  </a:lnTo>
                  <a:lnTo>
                    <a:pt x="12112" y="1866"/>
                  </a:lnTo>
                  <a:lnTo>
                    <a:pt x="12182" y="1444"/>
                  </a:lnTo>
                  <a:lnTo>
                    <a:pt x="7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483;p48">
              <a:extLst>
                <a:ext uri="{FF2B5EF4-FFF2-40B4-BE49-F238E27FC236}">
                  <a16:creationId xmlns:a16="http://schemas.microsoft.com/office/drawing/2014/main" id="{165435D9-F941-418E-9BCB-6333172CFAE3}"/>
                </a:ext>
              </a:extLst>
            </p:cNvPr>
            <p:cNvSpPr/>
            <p:nvPr/>
          </p:nvSpPr>
          <p:spPr>
            <a:xfrm flipH="1">
              <a:off x="2736172" y="2825653"/>
              <a:ext cx="410323" cy="148966"/>
            </a:xfrm>
            <a:custGeom>
              <a:avLst/>
              <a:gdLst/>
              <a:ahLst/>
              <a:cxnLst/>
              <a:rect l="l" t="t" r="r" b="b"/>
              <a:pathLst>
                <a:path w="28589" h="10379" extrusionOk="0">
                  <a:moveTo>
                    <a:pt x="26898" y="1"/>
                  </a:moveTo>
                  <a:cubicBezTo>
                    <a:pt x="24716" y="2008"/>
                    <a:pt x="21793" y="3029"/>
                    <a:pt x="18907" y="3627"/>
                  </a:cubicBezTo>
                  <a:cubicBezTo>
                    <a:pt x="16020" y="4191"/>
                    <a:pt x="13027" y="4402"/>
                    <a:pt x="10140" y="5035"/>
                  </a:cubicBezTo>
                  <a:cubicBezTo>
                    <a:pt x="6549" y="5810"/>
                    <a:pt x="3099" y="7183"/>
                    <a:pt x="1" y="9190"/>
                  </a:cubicBezTo>
                  <a:cubicBezTo>
                    <a:pt x="160" y="9194"/>
                    <a:pt x="319" y="9196"/>
                    <a:pt x="478" y="9196"/>
                  </a:cubicBezTo>
                  <a:cubicBezTo>
                    <a:pt x="4289" y="9196"/>
                    <a:pt x="8009" y="8028"/>
                    <a:pt x="11795" y="8028"/>
                  </a:cubicBezTo>
                  <a:cubicBezTo>
                    <a:pt x="12957" y="8028"/>
                    <a:pt x="14189" y="8169"/>
                    <a:pt x="15175" y="8838"/>
                  </a:cubicBezTo>
                  <a:cubicBezTo>
                    <a:pt x="15808" y="9225"/>
                    <a:pt x="16301" y="9859"/>
                    <a:pt x="17005" y="10140"/>
                  </a:cubicBezTo>
                  <a:cubicBezTo>
                    <a:pt x="17454" y="10299"/>
                    <a:pt x="17903" y="10378"/>
                    <a:pt x="18367" y="10378"/>
                  </a:cubicBezTo>
                  <a:cubicBezTo>
                    <a:pt x="18521" y="10378"/>
                    <a:pt x="18678" y="10369"/>
                    <a:pt x="18836" y="10352"/>
                  </a:cubicBezTo>
                  <a:lnTo>
                    <a:pt x="23659" y="10281"/>
                  </a:lnTo>
                  <a:cubicBezTo>
                    <a:pt x="23906" y="10281"/>
                    <a:pt x="24117" y="10246"/>
                    <a:pt x="24328" y="10140"/>
                  </a:cubicBezTo>
                  <a:cubicBezTo>
                    <a:pt x="24716" y="9929"/>
                    <a:pt x="24786" y="9436"/>
                    <a:pt x="24856" y="8979"/>
                  </a:cubicBezTo>
                  <a:cubicBezTo>
                    <a:pt x="25244" y="5951"/>
                    <a:pt x="26546" y="3099"/>
                    <a:pt x="28588" y="846"/>
                  </a:cubicBezTo>
                  <a:lnTo>
                    <a:pt x="268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484;p48">
              <a:extLst>
                <a:ext uri="{FF2B5EF4-FFF2-40B4-BE49-F238E27FC236}">
                  <a16:creationId xmlns:a16="http://schemas.microsoft.com/office/drawing/2014/main" id="{A502877C-E051-4A89-91D7-F2C56044BF10}"/>
                </a:ext>
              </a:extLst>
            </p:cNvPr>
            <p:cNvSpPr/>
            <p:nvPr/>
          </p:nvSpPr>
          <p:spPr>
            <a:xfrm flipH="1">
              <a:off x="2725030" y="2885296"/>
              <a:ext cx="185449" cy="33427"/>
            </a:xfrm>
            <a:custGeom>
              <a:avLst/>
              <a:gdLst/>
              <a:ahLst/>
              <a:cxnLst/>
              <a:rect l="l" t="t" r="r" b="b"/>
              <a:pathLst>
                <a:path w="12921" h="2329" extrusionOk="0">
                  <a:moveTo>
                    <a:pt x="12886" y="0"/>
                  </a:moveTo>
                  <a:lnTo>
                    <a:pt x="11336" y="18"/>
                  </a:lnTo>
                  <a:lnTo>
                    <a:pt x="11336" y="18"/>
                  </a:lnTo>
                  <a:cubicBezTo>
                    <a:pt x="10763" y="7"/>
                    <a:pt x="10190" y="2"/>
                    <a:pt x="9618" y="2"/>
                  </a:cubicBezTo>
                  <a:cubicBezTo>
                    <a:pt x="6518" y="2"/>
                    <a:pt x="3435" y="160"/>
                    <a:pt x="352" y="493"/>
                  </a:cubicBezTo>
                  <a:lnTo>
                    <a:pt x="0" y="1796"/>
                  </a:lnTo>
                  <a:cubicBezTo>
                    <a:pt x="1226" y="2151"/>
                    <a:pt x="2512" y="2328"/>
                    <a:pt x="3802" y="2328"/>
                  </a:cubicBezTo>
                  <a:cubicBezTo>
                    <a:pt x="3920" y="2328"/>
                    <a:pt x="4037" y="2327"/>
                    <a:pt x="4154" y="2324"/>
                  </a:cubicBezTo>
                  <a:cubicBezTo>
                    <a:pt x="7147" y="2289"/>
                    <a:pt x="10034" y="1514"/>
                    <a:pt x="12921" y="775"/>
                  </a:cubicBezTo>
                  <a:cubicBezTo>
                    <a:pt x="12921" y="528"/>
                    <a:pt x="12921" y="282"/>
                    <a:pt x="128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485;p48">
              <a:extLst>
                <a:ext uri="{FF2B5EF4-FFF2-40B4-BE49-F238E27FC236}">
                  <a16:creationId xmlns:a16="http://schemas.microsoft.com/office/drawing/2014/main" id="{DF3A7E61-B956-479B-9F8C-F3DF90CB3012}"/>
                </a:ext>
              </a:extLst>
            </p:cNvPr>
            <p:cNvSpPr/>
            <p:nvPr/>
          </p:nvSpPr>
          <p:spPr>
            <a:xfrm flipH="1">
              <a:off x="2773030" y="2930012"/>
              <a:ext cx="170307" cy="30672"/>
            </a:xfrm>
            <a:custGeom>
              <a:avLst/>
              <a:gdLst/>
              <a:ahLst/>
              <a:cxnLst/>
              <a:rect l="l" t="t" r="r" b="b"/>
              <a:pathLst>
                <a:path w="11866" h="2137" extrusionOk="0">
                  <a:moveTo>
                    <a:pt x="8389" y="1"/>
                  </a:moveTo>
                  <a:cubicBezTo>
                    <a:pt x="5710" y="1"/>
                    <a:pt x="3032" y="152"/>
                    <a:pt x="353" y="441"/>
                  </a:cubicBezTo>
                  <a:cubicBezTo>
                    <a:pt x="247" y="828"/>
                    <a:pt x="141" y="1251"/>
                    <a:pt x="1" y="1638"/>
                  </a:cubicBezTo>
                  <a:cubicBezTo>
                    <a:pt x="1112" y="1987"/>
                    <a:pt x="2281" y="2136"/>
                    <a:pt x="3455" y="2136"/>
                  </a:cubicBezTo>
                  <a:cubicBezTo>
                    <a:pt x="3583" y="2136"/>
                    <a:pt x="3710" y="2135"/>
                    <a:pt x="3838" y="2131"/>
                  </a:cubicBezTo>
                  <a:cubicBezTo>
                    <a:pt x="6584" y="2096"/>
                    <a:pt x="9260" y="1392"/>
                    <a:pt x="11865" y="723"/>
                  </a:cubicBezTo>
                  <a:lnTo>
                    <a:pt x="11830" y="19"/>
                  </a:lnTo>
                  <a:lnTo>
                    <a:pt x="10351" y="28"/>
                  </a:lnTo>
                  <a:lnTo>
                    <a:pt x="10351" y="28"/>
                  </a:lnTo>
                  <a:cubicBezTo>
                    <a:pt x="9697" y="10"/>
                    <a:pt x="9043" y="1"/>
                    <a:pt x="8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486;p48">
              <a:extLst>
                <a:ext uri="{FF2B5EF4-FFF2-40B4-BE49-F238E27FC236}">
                  <a16:creationId xmlns:a16="http://schemas.microsoft.com/office/drawing/2014/main" id="{A03F0862-5D3E-407D-A227-3747987F195E}"/>
                </a:ext>
              </a:extLst>
            </p:cNvPr>
            <p:cNvSpPr/>
            <p:nvPr/>
          </p:nvSpPr>
          <p:spPr>
            <a:xfrm flipH="1">
              <a:off x="2730082" y="2889330"/>
              <a:ext cx="177368" cy="12716"/>
            </a:xfrm>
            <a:custGeom>
              <a:avLst/>
              <a:gdLst/>
              <a:ahLst/>
              <a:cxnLst/>
              <a:rect l="l" t="t" r="r" b="b"/>
              <a:pathLst>
                <a:path w="12358" h="886" extrusionOk="0">
                  <a:moveTo>
                    <a:pt x="12287" y="1"/>
                  </a:moveTo>
                  <a:cubicBezTo>
                    <a:pt x="10070" y="468"/>
                    <a:pt x="7800" y="698"/>
                    <a:pt x="5529" y="698"/>
                  </a:cubicBezTo>
                  <a:cubicBezTo>
                    <a:pt x="3688" y="698"/>
                    <a:pt x="1848" y="547"/>
                    <a:pt x="36" y="247"/>
                  </a:cubicBezTo>
                  <a:lnTo>
                    <a:pt x="0" y="459"/>
                  </a:lnTo>
                  <a:cubicBezTo>
                    <a:pt x="1643" y="716"/>
                    <a:pt x="3345" y="886"/>
                    <a:pt x="5051" y="886"/>
                  </a:cubicBezTo>
                  <a:cubicBezTo>
                    <a:pt x="5210" y="886"/>
                    <a:pt x="5369" y="884"/>
                    <a:pt x="5528" y="881"/>
                  </a:cubicBezTo>
                  <a:cubicBezTo>
                    <a:pt x="5672" y="883"/>
                    <a:pt x="5816" y="884"/>
                    <a:pt x="5960" y="884"/>
                  </a:cubicBezTo>
                  <a:cubicBezTo>
                    <a:pt x="8104" y="884"/>
                    <a:pt x="10247" y="641"/>
                    <a:pt x="12358" y="212"/>
                  </a:cubicBezTo>
                  <a:lnTo>
                    <a:pt x="1228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487;p48">
              <a:extLst>
                <a:ext uri="{FF2B5EF4-FFF2-40B4-BE49-F238E27FC236}">
                  <a16:creationId xmlns:a16="http://schemas.microsoft.com/office/drawing/2014/main" id="{B864ADD7-01C4-4238-864B-A6FC6FA45C25}"/>
                </a:ext>
              </a:extLst>
            </p:cNvPr>
            <p:cNvSpPr/>
            <p:nvPr/>
          </p:nvSpPr>
          <p:spPr>
            <a:xfrm flipH="1">
              <a:off x="2776575" y="2934319"/>
              <a:ext cx="161207" cy="10190"/>
            </a:xfrm>
            <a:custGeom>
              <a:avLst/>
              <a:gdLst/>
              <a:ahLst/>
              <a:cxnLst/>
              <a:rect l="l" t="t" r="r" b="b"/>
              <a:pathLst>
                <a:path w="11232" h="710" extrusionOk="0">
                  <a:moveTo>
                    <a:pt x="11161" y="0"/>
                  </a:moveTo>
                  <a:cubicBezTo>
                    <a:pt x="9124" y="333"/>
                    <a:pt x="7055" y="503"/>
                    <a:pt x="4982" y="503"/>
                  </a:cubicBezTo>
                  <a:cubicBezTo>
                    <a:pt x="3330" y="503"/>
                    <a:pt x="1676" y="395"/>
                    <a:pt x="36" y="176"/>
                  </a:cubicBezTo>
                  <a:lnTo>
                    <a:pt x="1" y="388"/>
                  </a:lnTo>
                  <a:cubicBezTo>
                    <a:pt x="1516" y="577"/>
                    <a:pt x="3032" y="710"/>
                    <a:pt x="4547" y="710"/>
                  </a:cubicBezTo>
                  <a:cubicBezTo>
                    <a:pt x="4722" y="710"/>
                    <a:pt x="4896" y="708"/>
                    <a:pt x="5071" y="704"/>
                  </a:cubicBezTo>
                  <a:cubicBezTo>
                    <a:pt x="7113" y="704"/>
                    <a:pt x="9190" y="564"/>
                    <a:pt x="11232" y="212"/>
                  </a:cubicBezTo>
                  <a:lnTo>
                    <a:pt x="1116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488;p48">
              <a:extLst>
                <a:ext uri="{FF2B5EF4-FFF2-40B4-BE49-F238E27FC236}">
                  <a16:creationId xmlns:a16="http://schemas.microsoft.com/office/drawing/2014/main" id="{20AB54C7-87F2-455F-B301-F7C48A709C09}"/>
                </a:ext>
              </a:extLst>
            </p:cNvPr>
            <p:cNvSpPr/>
            <p:nvPr/>
          </p:nvSpPr>
          <p:spPr>
            <a:xfrm flipH="1">
              <a:off x="2874597" y="2899953"/>
              <a:ext cx="31346" cy="12659"/>
            </a:xfrm>
            <a:custGeom>
              <a:avLst/>
              <a:gdLst/>
              <a:ahLst/>
              <a:cxnLst/>
              <a:rect l="l" t="t" r="r" b="b"/>
              <a:pathLst>
                <a:path w="2184" h="882" extrusionOk="0">
                  <a:moveTo>
                    <a:pt x="564" y="0"/>
                  </a:moveTo>
                  <a:cubicBezTo>
                    <a:pt x="388" y="0"/>
                    <a:pt x="177" y="0"/>
                    <a:pt x="71" y="141"/>
                  </a:cubicBezTo>
                  <a:cubicBezTo>
                    <a:pt x="1" y="317"/>
                    <a:pt x="36" y="493"/>
                    <a:pt x="177" y="599"/>
                  </a:cubicBezTo>
                  <a:cubicBezTo>
                    <a:pt x="283" y="704"/>
                    <a:pt x="459" y="740"/>
                    <a:pt x="599" y="775"/>
                  </a:cubicBezTo>
                  <a:cubicBezTo>
                    <a:pt x="872" y="843"/>
                    <a:pt x="1145" y="882"/>
                    <a:pt x="1418" y="882"/>
                  </a:cubicBezTo>
                  <a:cubicBezTo>
                    <a:pt x="1568" y="882"/>
                    <a:pt x="1717" y="870"/>
                    <a:pt x="1867" y="845"/>
                  </a:cubicBezTo>
                  <a:cubicBezTo>
                    <a:pt x="2008" y="810"/>
                    <a:pt x="2149" y="740"/>
                    <a:pt x="2184" y="599"/>
                  </a:cubicBezTo>
                  <a:cubicBezTo>
                    <a:pt x="2184" y="458"/>
                    <a:pt x="2078" y="352"/>
                    <a:pt x="1937" y="282"/>
                  </a:cubicBezTo>
                  <a:cubicBezTo>
                    <a:pt x="1515" y="106"/>
                    <a:pt x="1022" y="0"/>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489;p48">
              <a:extLst>
                <a:ext uri="{FF2B5EF4-FFF2-40B4-BE49-F238E27FC236}">
                  <a16:creationId xmlns:a16="http://schemas.microsoft.com/office/drawing/2014/main" id="{5358221B-7595-47ED-819C-4321C2FD8AC3}"/>
                </a:ext>
              </a:extLst>
            </p:cNvPr>
            <p:cNvSpPr/>
            <p:nvPr/>
          </p:nvSpPr>
          <p:spPr>
            <a:xfrm flipH="1">
              <a:off x="2906435" y="2942903"/>
              <a:ext cx="31346" cy="10721"/>
            </a:xfrm>
            <a:custGeom>
              <a:avLst/>
              <a:gdLst/>
              <a:ahLst/>
              <a:cxnLst/>
              <a:rect l="l" t="t" r="r" b="b"/>
              <a:pathLst>
                <a:path w="2184" h="747" extrusionOk="0">
                  <a:moveTo>
                    <a:pt x="283" y="1"/>
                  </a:moveTo>
                  <a:cubicBezTo>
                    <a:pt x="107" y="71"/>
                    <a:pt x="1" y="247"/>
                    <a:pt x="1" y="423"/>
                  </a:cubicBezTo>
                  <a:cubicBezTo>
                    <a:pt x="494" y="639"/>
                    <a:pt x="1041" y="747"/>
                    <a:pt x="1571" y="747"/>
                  </a:cubicBezTo>
                  <a:cubicBezTo>
                    <a:pt x="1646" y="747"/>
                    <a:pt x="1722" y="745"/>
                    <a:pt x="1796" y="740"/>
                  </a:cubicBezTo>
                  <a:cubicBezTo>
                    <a:pt x="1902" y="740"/>
                    <a:pt x="1972" y="705"/>
                    <a:pt x="2043" y="670"/>
                  </a:cubicBezTo>
                  <a:cubicBezTo>
                    <a:pt x="2113" y="635"/>
                    <a:pt x="2184" y="564"/>
                    <a:pt x="2184" y="494"/>
                  </a:cubicBezTo>
                  <a:cubicBezTo>
                    <a:pt x="2184" y="318"/>
                    <a:pt x="2043" y="247"/>
                    <a:pt x="1902" y="177"/>
                  </a:cubicBezTo>
                  <a:cubicBezTo>
                    <a:pt x="1374" y="36"/>
                    <a:pt x="811" y="1"/>
                    <a:pt x="2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490;p48">
              <a:extLst>
                <a:ext uri="{FF2B5EF4-FFF2-40B4-BE49-F238E27FC236}">
                  <a16:creationId xmlns:a16="http://schemas.microsoft.com/office/drawing/2014/main" id="{9A51AE1E-9B79-431A-9F60-D65F15BE701A}"/>
                </a:ext>
              </a:extLst>
            </p:cNvPr>
            <p:cNvSpPr/>
            <p:nvPr/>
          </p:nvSpPr>
          <p:spPr>
            <a:xfrm flipH="1">
              <a:off x="2748749" y="2852252"/>
              <a:ext cx="20237" cy="2139"/>
            </a:xfrm>
            <a:custGeom>
              <a:avLst/>
              <a:gdLst/>
              <a:ahLst/>
              <a:cxnLst/>
              <a:rect l="l" t="t" r="r" b="b"/>
              <a:pathLst>
                <a:path w="1410" h="149" extrusionOk="0">
                  <a:moveTo>
                    <a:pt x="777" y="0"/>
                  </a:moveTo>
                  <a:cubicBezTo>
                    <a:pt x="515" y="0"/>
                    <a:pt x="253" y="26"/>
                    <a:pt x="1" y="84"/>
                  </a:cubicBezTo>
                  <a:cubicBezTo>
                    <a:pt x="193" y="129"/>
                    <a:pt x="390" y="148"/>
                    <a:pt x="589" y="148"/>
                  </a:cubicBezTo>
                  <a:cubicBezTo>
                    <a:pt x="865" y="148"/>
                    <a:pt x="1143" y="110"/>
                    <a:pt x="1409" y="49"/>
                  </a:cubicBezTo>
                  <a:cubicBezTo>
                    <a:pt x="1203" y="17"/>
                    <a:pt x="991" y="0"/>
                    <a:pt x="7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491;p48">
              <a:extLst>
                <a:ext uri="{FF2B5EF4-FFF2-40B4-BE49-F238E27FC236}">
                  <a16:creationId xmlns:a16="http://schemas.microsoft.com/office/drawing/2014/main" id="{11C3FF89-10E3-4D81-A6A3-8002F8C5FC3C}"/>
                </a:ext>
              </a:extLst>
            </p:cNvPr>
            <p:cNvSpPr/>
            <p:nvPr/>
          </p:nvSpPr>
          <p:spPr>
            <a:xfrm flipH="1">
              <a:off x="2760377" y="2867224"/>
              <a:ext cx="26294" cy="2440"/>
            </a:xfrm>
            <a:custGeom>
              <a:avLst/>
              <a:gdLst/>
              <a:ahLst/>
              <a:cxnLst/>
              <a:rect l="l" t="t" r="r" b="b"/>
              <a:pathLst>
                <a:path w="1832" h="170" extrusionOk="0">
                  <a:moveTo>
                    <a:pt x="1111" y="1"/>
                  </a:moveTo>
                  <a:cubicBezTo>
                    <a:pt x="738" y="1"/>
                    <a:pt x="363" y="47"/>
                    <a:pt x="1" y="133"/>
                  </a:cubicBezTo>
                  <a:cubicBezTo>
                    <a:pt x="225" y="158"/>
                    <a:pt x="445" y="169"/>
                    <a:pt x="662" y="169"/>
                  </a:cubicBezTo>
                  <a:cubicBezTo>
                    <a:pt x="1058" y="169"/>
                    <a:pt x="1445" y="130"/>
                    <a:pt x="1831" y="62"/>
                  </a:cubicBezTo>
                  <a:cubicBezTo>
                    <a:pt x="1595" y="21"/>
                    <a:pt x="1354" y="1"/>
                    <a:pt x="111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492;p48">
              <a:extLst>
                <a:ext uri="{FF2B5EF4-FFF2-40B4-BE49-F238E27FC236}">
                  <a16:creationId xmlns:a16="http://schemas.microsoft.com/office/drawing/2014/main" id="{84AB1DA6-69AE-46C4-83F1-C830208388D7}"/>
                </a:ext>
              </a:extLst>
            </p:cNvPr>
            <p:cNvSpPr/>
            <p:nvPr/>
          </p:nvSpPr>
          <p:spPr>
            <a:xfrm flipH="1">
              <a:off x="2791210" y="2957401"/>
              <a:ext cx="24270" cy="2569"/>
            </a:xfrm>
            <a:custGeom>
              <a:avLst/>
              <a:gdLst/>
              <a:ahLst/>
              <a:cxnLst/>
              <a:rect l="l" t="t" r="r" b="b"/>
              <a:pathLst>
                <a:path w="1691" h="179" extrusionOk="0">
                  <a:moveTo>
                    <a:pt x="991" y="1"/>
                  </a:moveTo>
                  <a:cubicBezTo>
                    <a:pt x="661" y="1"/>
                    <a:pt x="331" y="35"/>
                    <a:pt x="1" y="117"/>
                  </a:cubicBezTo>
                  <a:cubicBezTo>
                    <a:pt x="223" y="159"/>
                    <a:pt x="445" y="179"/>
                    <a:pt x="667" y="179"/>
                  </a:cubicBezTo>
                  <a:cubicBezTo>
                    <a:pt x="1009" y="179"/>
                    <a:pt x="1350" y="132"/>
                    <a:pt x="1691" y="47"/>
                  </a:cubicBezTo>
                  <a:cubicBezTo>
                    <a:pt x="1457" y="18"/>
                    <a:pt x="1224" y="1"/>
                    <a:pt x="99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493;p48">
              <a:extLst>
                <a:ext uri="{FF2B5EF4-FFF2-40B4-BE49-F238E27FC236}">
                  <a16:creationId xmlns:a16="http://schemas.microsoft.com/office/drawing/2014/main" id="{50D66B1C-8238-4F46-B701-E30A54A49B0F}"/>
                </a:ext>
              </a:extLst>
            </p:cNvPr>
            <p:cNvSpPr/>
            <p:nvPr/>
          </p:nvSpPr>
          <p:spPr>
            <a:xfrm flipH="1">
              <a:off x="2986796" y="2901748"/>
              <a:ext cx="67213" cy="14898"/>
            </a:xfrm>
            <a:custGeom>
              <a:avLst/>
              <a:gdLst/>
              <a:ahLst/>
              <a:cxnLst/>
              <a:rect l="l" t="t" r="r" b="b"/>
              <a:pathLst>
                <a:path w="4683" h="1038" extrusionOk="0">
                  <a:moveTo>
                    <a:pt x="3940" y="1"/>
                  </a:moveTo>
                  <a:cubicBezTo>
                    <a:pt x="3845" y="1"/>
                    <a:pt x="3750" y="7"/>
                    <a:pt x="3662" y="16"/>
                  </a:cubicBezTo>
                  <a:cubicBezTo>
                    <a:pt x="2394" y="192"/>
                    <a:pt x="1162" y="544"/>
                    <a:pt x="0" y="1037"/>
                  </a:cubicBezTo>
                  <a:cubicBezTo>
                    <a:pt x="1585" y="967"/>
                    <a:pt x="3169" y="720"/>
                    <a:pt x="4683" y="298"/>
                  </a:cubicBezTo>
                  <a:cubicBezTo>
                    <a:pt x="4524" y="60"/>
                    <a:pt x="4227" y="1"/>
                    <a:pt x="39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494;p48">
              <a:extLst>
                <a:ext uri="{FF2B5EF4-FFF2-40B4-BE49-F238E27FC236}">
                  <a16:creationId xmlns:a16="http://schemas.microsoft.com/office/drawing/2014/main" id="{FD6F541B-6E78-4028-85B0-C94A1068C352}"/>
                </a:ext>
              </a:extLst>
            </p:cNvPr>
            <p:cNvSpPr/>
            <p:nvPr/>
          </p:nvSpPr>
          <p:spPr>
            <a:xfrm flipH="1">
              <a:off x="2624447" y="3299204"/>
              <a:ext cx="69236" cy="28317"/>
            </a:xfrm>
            <a:custGeom>
              <a:avLst/>
              <a:gdLst/>
              <a:ahLst/>
              <a:cxnLst/>
              <a:rect l="l" t="t" r="r" b="b"/>
              <a:pathLst>
                <a:path w="4824" h="1973" extrusionOk="0">
                  <a:moveTo>
                    <a:pt x="986" y="1"/>
                  </a:moveTo>
                  <a:cubicBezTo>
                    <a:pt x="423" y="1"/>
                    <a:pt x="1" y="423"/>
                    <a:pt x="1" y="986"/>
                  </a:cubicBezTo>
                  <a:cubicBezTo>
                    <a:pt x="1" y="1514"/>
                    <a:pt x="423" y="1972"/>
                    <a:pt x="986" y="1972"/>
                  </a:cubicBezTo>
                  <a:lnTo>
                    <a:pt x="3838" y="1972"/>
                  </a:lnTo>
                  <a:cubicBezTo>
                    <a:pt x="4401" y="1972"/>
                    <a:pt x="4824" y="1514"/>
                    <a:pt x="4824" y="986"/>
                  </a:cubicBezTo>
                  <a:cubicBezTo>
                    <a:pt x="4824" y="423"/>
                    <a:pt x="4401" y="1"/>
                    <a:pt x="38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495;p48">
              <a:extLst>
                <a:ext uri="{FF2B5EF4-FFF2-40B4-BE49-F238E27FC236}">
                  <a16:creationId xmlns:a16="http://schemas.microsoft.com/office/drawing/2014/main" id="{63348E51-9E0B-4F8A-81E5-3EBE10880C45}"/>
                </a:ext>
              </a:extLst>
            </p:cNvPr>
            <p:cNvSpPr/>
            <p:nvPr/>
          </p:nvSpPr>
          <p:spPr>
            <a:xfrm flipH="1">
              <a:off x="2514279" y="3132615"/>
              <a:ext cx="102075" cy="103913"/>
            </a:xfrm>
            <a:custGeom>
              <a:avLst/>
              <a:gdLst/>
              <a:ahLst/>
              <a:cxnLst/>
              <a:rect l="l" t="t" r="r" b="b"/>
              <a:pathLst>
                <a:path w="7112" h="7240" extrusionOk="0">
                  <a:moveTo>
                    <a:pt x="527" y="0"/>
                  </a:moveTo>
                  <a:cubicBezTo>
                    <a:pt x="357" y="0"/>
                    <a:pt x="188" y="89"/>
                    <a:pt x="106" y="199"/>
                  </a:cubicBezTo>
                  <a:cubicBezTo>
                    <a:pt x="0" y="410"/>
                    <a:pt x="0" y="621"/>
                    <a:pt x="35" y="832"/>
                  </a:cubicBezTo>
                  <a:cubicBezTo>
                    <a:pt x="352" y="2698"/>
                    <a:pt x="775" y="5198"/>
                    <a:pt x="1092" y="7064"/>
                  </a:cubicBezTo>
                  <a:lnTo>
                    <a:pt x="7112" y="7240"/>
                  </a:lnTo>
                  <a:cubicBezTo>
                    <a:pt x="6654" y="5832"/>
                    <a:pt x="5950" y="3614"/>
                    <a:pt x="5528" y="2205"/>
                  </a:cubicBezTo>
                  <a:cubicBezTo>
                    <a:pt x="5387" y="1642"/>
                    <a:pt x="5140" y="1114"/>
                    <a:pt x="4753" y="656"/>
                  </a:cubicBezTo>
                  <a:cubicBezTo>
                    <a:pt x="4334" y="366"/>
                    <a:pt x="3856" y="194"/>
                    <a:pt x="3373" y="194"/>
                  </a:cubicBezTo>
                  <a:cubicBezTo>
                    <a:pt x="3329" y="194"/>
                    <a:pt x="3284" y="196"/>
                    <a:pt x="3239" y="199"/>
                  </a:cubicBezTo>
                  <a:lnTo>
                    <a:pt x="669" y="23"/>
                  </a:lnTo>
                  <a:cubicBezTo>
                    <a:pt x="623" y="7"/>
                    <a:pt x="575" y="0"/>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496;p48">
              <a:extLst>
                <a:ext uri="{FF2B5EF4-FFF2-40B4-BE49-F238E27FC236}">
                  <a16:creationId xmlns:a16="http://schemas.microsoft.com/office/drawing/2014/main" id="{8ADDD9A8-D6D6-4BC8-923C-057DF5121B37}"/>
                </a:ext>
              </a:extLst>
            </p:cNvPr>
            <p:cNvSpPr/>
            <p:nvPr/>
          </p:nvSpPr>
          <p:spPr>
            <a:xfrm flipH="1">
              <a:off x="2518313" y="3128381"/>
              <a:ext cx="103611" cy="58630"/>
            </a:xfrm>
            <a:custGeom>
              <a:avLst/>
              <a:gdLst/>
              <a:ahLst/>
              <a:cxnLst/>
              <a:rect l="l" t="t" r="r" b="b"/>
              <a:pathLst>
                <a:path w="7219" h="4085" extrusionOk="0">
                  <a:moveTo>
                    <a:pt x="811" y="1"/>
                  </a:moveTo>
                  <a:cubicBezTo>
                    <a:pt x="1" y="1127"/>
                    <a:pt x="71" y="2641"/>
                    <a:pt x="212" y="4049"/>
                  </a:cubicBezTo>
                  <a:lnTo>
                    <a:pt x="7218" y="4085"/>
                  </a:lnTo>
                  <a:cubicBezTo>
                    <a:pt x="6937" y="2712"/>
                    <a:pt x="6373" y="1092"/>
                    <a:pt x="51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497;p48">
              <a:extLst>
                <a:ext uri="{FF2B5EF4-FFF2-40B4-BE49-F238E27FC236}">
                  <a16:creationId xmlns:a16="http://schemas.microsoft.com/office/drawing/2014/main" id="{5DE4C47F-747B-472A-ACBC-F435399282A3}"/>
                </a:ext>
              </a:extLst>
            </p:cNvPr>
            <p:cNvSpPr/>
            <p:nvPr/>
          </p:nvSpPr>
          <p:spPr>
            <a:xfrm flipH="1">
              <a:off x="2732602" y="3053837"/>
              <a:ext cx="133908" cy="38680"/>
            </a:xfrm>
            <a:custGeom>
              <a:avLst/>
              <a:gdLst/>
              <a:ahLst/>
              <a:cxnLst/>
              <a:rect l="l" t="t" r="r" b="b"/>
              <a:pathLst>
                <a:path w="9330" h="2695" extrusionOk="0">
                  <a:moveTo>
                    <a:pt x="4584" y="1"/>
                  </a:moveTo>
                  <a:cubicBezTo>
                    <a:pt x="3703" y="1"/>
                    <a:pt x="2831" y="152"/>
                    <a:pt x="2007" y="476"/>
                  </a:cubicBezTo>
                  <a:cubicBezTo>
                    <a:pt x="1021" y="863"/>
                    <a:pt x="282" y="1673"/>
                    <a:pt x="0" y="2694"/>
                  </a:cubicBezTo>
                  <a:lnTo>
                    <a:pt x="9330" y="2166"/>
                  </a:lnTo>
                  <a:cubicBezTo>
                    <a:pt x="8942" y="1497"/>
                    <a:pt x="8590" y="863"/>
                    <a:pt x="8203" y="230"/>
                  </a:cubicBezTo>
                  <a:cubicBezTo>
                    <a:pt x="7182" y="230"/>
                    <a:pt x="6126" y="54"/>
                    <a:pt x="5105" y="18"/>
                  </a:cubicBezTo>
                  <a:cubicBezTo>
                    <a:pt x="4931" y="7"/>
                    <a:pt x="4758" y="1"/>
                    <a:pt x="4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498;p48">
              <a:extLst>
                <a:ext uri="{FF2B5EF4-FFF2-40B4-BE49-F238E27FC236}">
                  <a16:creationId xmlns:a16="http://schemas.microsoft.com/office/drawing/2014/main" id="{8BF90EE7-9EF9-43D4-B781-936F1BCC41A5}"/>
                </a:ext>
              </a:extLst>
            </p:cNvPr>
            <p:cNvSpPr/>
            <p:nvPr/>
          </p:nvSpPr>
          <p:spPr>
            <a:xfrm flipH="1">
              <a:off x="2582536" y="3081125"/>
              <a:ext cx="413868" cy="154893"/>
            </a:xfrm>
            <a:custGeom>
              <a:avLst/>
              <a:gdLst/>
              <a:ahLst/>
              <a:cxnLst/>
              <a:rect l="l" t="t" r="r" b="b"/>
              <a:pathLst>
                <a:path w="28836" h="10792" extrusionOk="0">
                  <a:moveTo>
                    <a:pt x="13880" y="0"/>
                  </a:moveTo>
                  <a:cubicBezTo>
                    <a:pt x="12619" y="0"/>
                    <a:pt x="11360" y="9"/>
                    <a:pt x="10105" y="18"/>
                  </a:cubicBezTo>
                  <a:cubicBezTo>
                    <a:pt x="9956" y="7"/>
                    <a:pt x="9809" y="1"/>
                    <a:pt x="9662" y="1"/>
                  </a:cubicBezTo>
                  <a:cubicBezTo>
                    <a:pt x="8940" y="1"/>
                    <a:pt x="8243" y="142"/>
                    <a:pt x="7570" y="406"/>
                  </a:cubicBezTo>
                  <a:cubicBezTo>
                    <a:pt x="6761" y="863"/>
                    <a:pt x="6056" y="1462"/>
                    <a:pt x="5493" y="2201"/>
                  </a:cubicBezTo>
                  <a:cubicBezTo>
                    <a:pt x="3416" y="4560"/>
                    <a:pt x="1304" y="6954"/>
                    <a:pt x="1" y="10017"/>
                  </a:cubicBezTo>
                  <a:lnTo>
                    <a:pt x="28835" y="10792"/>
                  </a:lnTo>
                  <a:cubicBezTo>
                    <a:pt x="28518" y="8609"/>
                    <a:pt x="27885" y="5616"/>
                    <a:pt x="27568" y="3434"/>
                  </a:cubicBezTo>
                  <a:cubicBezTo>
                    <a:pt x="27497" y="2694"/>
                    <a:pt x="27251" y="1955"/>
                    <a:pt x="26864" y="1321"/>
                  </a:cubicBezTo>
                  <a:cubicBezTo>
                    <a:pt x="26335" y="652"/>
                    <a:pt x="25490" y="511"/>
                    <a:pt x="24716" y="441"/>
                  </a:cubicBezTo>
                  <a:cubicBezTo>
                    <a:pt x="21138" y="75"/>
                    <a:pt x="17502" y="0"/>
                    <a:pt x="13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499;p48">
              <a:extLst>
                <a:ext uri="{FF2B5EF4-FFF2-40B4-BE49-F238E27FC236}">
                  <a16:creationId xmlns:a16="http://schemas.microsoft.com/office/drawing/2014/main" id="{0215A93C-DA22-4007-8EA7-42C33933D599}"/>
                </a:ext>
              </a:extLst>
            </p:cNvPr>
            <p:cNvSpPr/>
            <p:nvPr/>
          </p:nvSpPr>
          <p:spPr>
            <a:xfrm flipH="1">
              <a:off x="2922109" y="3108672"/>
              <a:ext cx="127350" cy="118251"/>
            </a:xfrm>
            <a:custGeom>
              <a:avLst/>
              <a:gdLst/>
              <a:ahLst/>
              <a:cxnLst/>
              <a:rect l="l" t="t" r="r" b="b"/>
              <a:pathLst>
                <a:path w="8873" h="8239" extrusionOk="0">
                  <a:moveTo>
                    <a:pt x="7614" y="1"/>
                  </a:moveTo>
                  <a:cubicBezTo>
                    <a:pt x="6443" y="1"/>
                    <a:pt x="4747" y="477"/>
                    <a:pt x="3838" y="1127"/>
                  </a:cubicBezTo>
                  <a:cubicBezTo>
                    <a:pt x="3063" y="1726"/>
                    <a:pt x="2430" y="2500"/>
                    <a:pt x="2007" y="3345"/>
                  </a:cubicBezTo>
                  <a:cubicBezTo>
                    <a:pt x="1127" y="4824"/>
                    <a:pt x="458" y="6408"/>
                    <a:pt x="0" y="8063"/>
                  </a:cubicBezTo>
                  <a:lnTo>
                    <a:pt x="6232" y="8239"/>
                  </a:lnTo>
                  <a:cubicBezTo>
                    <a:pt x="6830" y="5634"/>
                    <a:pt x="7746" y="3064"/>
                    <a:pt x="8872" y="634"/>
                  </a:cubicBezTo>
                  <a:cubicBezTo>
                    <a:pt x="8872" y="187"/>
                    <a:pt x="8346" y="1"/>
                    <a:pt x="76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500;p48">
              <a:extLst>
                <a:ext uri="{FF2B5EF4-FFF2-40B4-BE49-F238E27FC236}">
                  <a16:creationId xmlns:a16="http://schemas.microsoft.com/office/drawing/2014/main" id="{C5726753-9A4F-46C9-AA26-C96E56711BC4}"/>
                </a:ext>
              </a:extLst>
            </p:cNvPr>
            <p:cNvSpPr/>
            <p:nvPr/>
          </p:nvSpPr>
          <p:spPr>
            <a:xfrm flipH="1">
              <a:off x="2898871" y="3103117"/>
              <a:ext cx="147054" cy="69236"/>
            </a:xfrm>
            <a:custGeom>
              <a:avLst/>
              <a:gdLst/>
              <a:ahLst/>
              <a:cxnLst/>
              <a:rect l="l" t="t" r="r" b="b"/>
              <a:pathLst>
                <a:path w="10246" h="4824" extrusionOk="0">
                  <a:moveTo>
                    <a:pt x="8296" y="93"/>
                  </a:moveTo>
                  <a:cubicBezTo>
                    <a:pt x="8231" y="93"/>
                    <a:pt x="8165" y="97"/>
                    <a:pt x="8098" y="106"/>
                  </a:cubicBezTo>
                  <a:cubicBezTo>
                    <a:pt x="6232" y="388"/>
                    <a:pt x="4190" y="0"/>
                    <a:pt x="2571" y="951"/>
                  </a:cubicBezTo>
                  <a:cubicBezTo>
                    <a:pt x="1233" y="1796"/>
                    <a:pt x="564" y="3310"/>
                    <a:pt x="1" y="4824"/>
                  </a:cubicBezTo>
                  <a:lnTo>
                    <a:pt x="9788" y="4824"/>
                  </a:lnTo>
                  <a:cubicBezTo>
                    <a:pt x="9612" y="3803"/>
                    <a:pt x="9753" y="2782"/>
                    <a:pt x="10246" y="1902"/>
                  </a:cubicBezTo>
                  <a:lnTo>
                    <a:pt x="9647" y="951"/>
                  </a:lnTo>
                  <a:cubicBezTo>
                    <a:pt x="9577" y="881"/>
                    <a:pt x="9471" y="775"/>
                    <a:pt x="9436" y="705"/>
                  </a:cubicBezTo>
                  <a:cubicBezTo>
                    <a:pt x="9159" y="304"/>
                    <a:pt x="8748" y="93"/>
                    <a:pt x="8296" y="93"/>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501;p48">
              <a:extLst>
                <a:ext uri="{FF2B5EF4-FFF2-40B4-BE49-F238E27FC236}">
                  <a16:creationId xmlns:a16="http://schemas.microsoft.com/office/drawing/2014/main" id="{BA2ECD7C-0362-4A5B-AD03-D74773449AB5}"/>
                </a:ext>
              </a:extLst>
            </p:cNvPr>
            <p:cNvSpPr/>
            <p:nvPr/>
          </p:nvSpPr>
          <p:spPr>
            <a:xfrm flipH="1">
              <a:off x="2494582" y="2912585"/>
              <a:ext cx="285012" cy="225064"/>
            </a:xfrm>
            <a:custGeom>
              <a:avLst/>
              <a:gdLst/>
              <a:ahLst/>
              <a:cxnLst/>
              <a:rect l="l" t="t" r="r" b="b"/>
              <a:pathLst>
                <a:path w="19858" h="15681" extrusionOk="0">
                  <a:moveTo>
                    <a:pt x="18977" y="0"/>
                  </a:moveTo>
                  <a:cubicBezTo>
                    <a:pt x="18097" y="106"/>
                    <a:pt x="17252" y="353"/>
                    <a:pt x="16442" y="705"/>
                  </a:cubicBezTo>
                  <a:lnTo>
                    <a:pt x="15386" y="1866"/>
                  </a:lnTo>
                  <a:cubicBezTo>
                    <a:pt x="10879" y="5880"/>
                    <a:pt x="6162" y="9647"/>
                    <a:pt x="1233" y="13168"/>
                  </a:cubicBezTo>
                  <a:cubicBezTo>
                    <a:pt x="846" y="13379"/>
                    <a:pt x="529" y="13696"/>
                    <a:pt x="282" y="14048"/>
                  </a:cubicBezTo>
                  <a:cubicBezTo>
                    <a:pt x="36" y="14400"/>
                    <a:pt x="1" y="14858"/>
                    <a:pt x="212" y="15245"/>
                  </a:cubicBezTo>
                  <a:cubicBezTo>
                    <a:pt x="427" y="15514"/>
                    <a:pt x="746" y="15681"/>
                    <a:pt x="1089" y="15681"/>
                  </a:cubicBezTo>
                  <a:cubicBezTo>
                    <a:pt x="1194" y="15681"/>
                    <a:pt x="1302" y="15665"/>
                    <a:pt x="1409" y="15632"/>
                  </a:cubicBezTo>
                  <a:cubicBezTo>
                    <a:pt x="1867" y="15527"/>
                    <a:pt x="2254" y="15315"/>
                    <a:pt x="2606" y="15034"/>
                  </a:cubicBezTo>
                  <a:cubicBezTo>
                    <a:pt x="8168" y="11091"/>
                    <a:pt x="13942" y="7429"/>
                    <a:pt x="19857" y="4014"/>
                  </a:cubicBezTo>
                  <a:cubicBezTo>
                    <a:pt x="19083" y="2817"/>
                    <a:pt x="18766" y="1409"/>
                    <a:pt x="1897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502;p48">
              <a:extLst>
                <a:ext uri="{FF2B5EF4-FFF2-40B4-BE49-F238E27FC236}">
                  <a16:creationId xmlns:a16="http://schemas.microsoft.com/office/drawing/2014/main" id="{24BE3F5D-4657-4606-98DB-A006571C126B}"/>
                </a:ext>
              </a:extLst>
            </p:cNvPr>
            <p:cNvSpPr/>
            <p:nvPr/>
          </p:nvSpPr>
          <p:spPr>
            <a:xfrm flipH="1">
              <a:off x="2453520" y="2894914"/>
              <a:ext cx="121393" cy="106109"/>
            </a:xfrm>
            <a:custGeom>
              <a:avLst/>
              <a:gdLst/>
              <a:ahLst/>
              <a:cxnLst/>
              <a:rect l="l" t="t" r="r" b="b"/>
              <a:pathLst>
                <a:path w="8458" h="7393" extrusionOk="0">
                  <a:moveTo>
                    <a:pt x="6024" y="0"/>
                  </a:moveTo>
                  <a:cubicBezTo>
                    <a:pt x="5851" y="0"/>
                    <a:pt x="5673" y="22"/>
                    <a:pt x="5492" y="70"/>
                  </a:cubicBezTo>
                  <a:cubicBezTo>
                    <a:pt x="4788" y="105"/>
                    <a:pt x="4084" y="281"/>
                    <a:pt x="3415" y="563"/>
                  </a:cubicBezTo>
                  <a:lnTo>
                    <a:pt x="2535" y="950"/>
                  </a:lnTo>
                  <a:cubicBezTo>
                    <a:pt x="1937" y="1724"/>
                    <a:pt x="1338" y="2499"/>
                    <a:pt x="740" y="3273"/>
                  </a:cubicBezTo>
                  <a:cubicBezTo>
                    <a:pt x="423" y="3626"/>
                    <a:pt x="176" y="4048"/>
                    <a:pt x="35" y="4506"/>
                  </a:cubicBezTo>
                  <a:cubicBezTo>
                    <a:pt x="0" y="4928"/>
                    <a:pt x="35" y="5386"/>
                    <a:pt x="176" y="5773"/>
                  </a:cubicBezTo>
                  <a:cubicBezTo>
                    <a:pt x="458" y="6548"/>
                    <a:pt x="1056" y="7357"/>
                    <a:pt x="1901" y="7393"/>
                  </a:cubicBezTo>
                  <a:cubicBezTo>
                    <a:pt x="2324" y="7393"/>
                    <a:pt x="2746" y="7287"/>
                    <a:pt x="3098" y="7111"/>
                  </a:cubicBezTo>
                  <a:lnTo>
                    <a:pt x="5105" y="6301"/>
                  </a:lnTo>
                  <a:cubicBezTo>
                    <a:pt x="5457" y="6196"/>
                    <a:pt x="5774" y="6020"/>
                    <a:pt x="6056" y="5808"/>
                  </a:cubicBezTo>
                  <a:cubicBezTo>
                    <a:pt x="6408" y="5527"/>
                    <a:pt x="6689" y="5210"/>
                    <a:pt x="6901" y="4823"/>
                  </a:cubicBezTo>
                  <a:cubicBezTo>
                    <a:pt x="7358" y="4224"/>
                    <a:pt x="7710" y="3520"/>
                    <a:pt x="7957" y="2781"/>
                  </a:cubicBezTo>
                  <a:cubicBezTo>
                    <a:pt x="8457" y="1404"/>
                    <a:pt x="7402" y="0"/>
                    <a:pt x="602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503;p48">
              <a:extLst>
                <a:ext uri="{FF2B5EF4-FFF2-40B4-BE49-F238E27FC236}">
                  <a16:creationId xmlns:a16="http://schemas.microsoft.com/office/drawing/2014/main" id="{F959455A-081A-4647-A3D5-F036258C9ED0}"/>
                </a:ext>
              </a:extLst>
            </p:cNvPr>
            <p:cNvSpPr/>
            <p:nvPr/>
          </p:nvSpPr>
          <p:spPr>
            <a:xfrm flipH="1">
              <a:off x="2464233" y="2903470"/>
              <a:ext cx="49028" cy="44982"/>
            </a:xfrm>
            <a:custGeom>
              <a:avLst/>
              <a:gdLst/>
              <a:ahLst/>
              <a:cxnLst/>
              <a:rect l="l" t="t" r="r" b="b"/>
              <a:pathLst>
                <a:path w="3416" h="3134" extrusionOk="0">
                  <a:moveTo>
                    <a:pt x="1596" y="1"/>
                  </a:moveTo>
                  <a:cubicBezTo>
                    <a:pt x="1334" y="1"/>
                    <a:pt x="1074" y="63"/>
                    <a:pt x="845" y="178"/>
                  </a:cubicBezTo>
                  <a:cubicBezTo>
                    <a:pt x="529" y="424"/>
                    <a:pt x="282" y="741"/>
                    <a:pt x="176" y="1128"/>
                  </a:cubicBezTo>
                  <a:cubicBezTo>
                    <a:pt x="0" y="1516"/>
                    <a:pt x="36" y="1973"/>
                    <a:pt x="212" y="2396"/>
                  </a:cubicBezTo>
                  <a:cubicBezTo>
                    <a:pt x="388" y="2748"/>
                    <a:pt x="740" y="2994"/>
                    <a:pt x="1127" y="3100"/>
                  </a:cubicBezTo>
                  <a:cubicBezTo>
                    <a:pt x="1250" y="3122"/>
                    <a:pt x="1376" y="3134"/>
                    <a:pt x="1502" y="3134"/>
                  </a:cubicBezTo>
                  <a:cubicBezTo>
                    <a:pt x="1775" y="3134"/>
                    <a:pt x="2048" y="3079"/>
                    <a:pt x="2289" y="2959"/>
                  </a:cubicBezTo>
                  <a:cubicBezTo>
                    <a:pt x="2993" y="2677"/>
                    <a:pt x="3415" y="1938"/>
                    <a:pt x="3275" y="1164"/>
                  </a:cubicBezTo>
                  <a:cubicBezTo>
                    <a:pt x="3099" y="706"/>
                    <a:pt x="2747" y="319"/>
                    <a:pt x="2254" y="143"/>
                  </a:cubicBezTo>
                  <a:cubicBezTo>
                    <a:pt x="2044" y="46"/>
                    <a:pt x="1819" y="1"/>
                    <a:pt x="15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504;p48">
              <a:extLst>
                <a:ext uri="{FF2B5EF4-FFF2-40B4-BE49-F238E27FC236}">
                  <a16:creationId xmlns:a16="http://schemas.microsoft.com/office/drawing/2014/main" id="{B224C167-B183-4F39-BA21-DAED98415AAE}"/>
                </a:ext>
              </a:extLst>
            </p:cNvPr>
            <p:cNvSpPr/>
            <p:nvPr/>
          </p:nvSpPr>
          <p:spPr>
            <a:xfrm flipH="1">
              <a:off x="2937781" y="3186504"/>
              <a:ext cx="101573" cy="3043"/>
            </a:xfrm>
            <a:custGeom>
              <a:avLst/>
              <a:gdLst/>
              <a:ahLst/>
              <a:cxnLst/>
              <a:rect l="l" t="t" r="r" b="b"/>
              <a:pathLst>
                <a:path w="7077" h="212" extrusionOk="0">
                  <a:moveTo>
                    <a:pt x="0" y="0"/>
                  </a:moveTo>
                  <a:lnTo>
                    <a:pt x="0" y="212"/>
                  </a:lnTo>
                  <a:lnTo>
                    <a:pt x="7077" y="212"/>
                  </a:lnTo>
                  <a:lnTo>
                    <a:pt x="707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505;p48">
              <a:extLst>
                <a:ext uri="{FF2B5EF4-FFF2-40B4-BE49-F238E27FC236}">
                  <a16:creationId xmlns:a16="http://schemas.microsoft.com/office/drawing/2014/main" id="{19BF7ACE-422C-4E6D-8817-35045EDE9BE5}"/>
                </a:ext>
              </a:extLst>
            </p:cNvPr>
            <p:cNvSpPr/>
            <p:nvPr/>
          </p:nvSpPr>
          <p:spPr>
            <a:xfrm flipH="1">
              <a:off x="2929184" y="3200658"/>
              <a:ext cx="114720" cy="3043"/>
            </a:xfrm>
            <a:custGeom>
              <a:avLst/>
              <a:gdLst/>
              <a:ahLst/>
              <a:cxnLst/>
              <a:rect l="l" t="t" r="r" b="b"/>
              <a:pathLst>
                <a:path w="7993" h="212" extrusionOk="0">
                  <a:moveTo>
                    <a:pt x="1" y="0"/>
                  </a:moveTo>
                  <a:lnTo>
                    <a:pt x="1" y="211"/>
                  </a:lnTo>
                  <a:lnTo>
                    <a:pt x="7992" y="211"/>
                  </a:lnTo>
                  <a:lnTo>
                    <a:pt x="799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506;p48">
              <a:extLst>
                <a:ext uri="{FF2B5EF4-FFF2-40B4-BE49-F238E27FC236}">
                  <a16:creationId xmlns:a16="http://schemas.microsoft.com/office/drawing/2014/main" id="{D49E4AAA-F808-4D93-8C48-4A7755582D60}"/>
                </a:ext>
              </a:extLst>
            </p:cNvPr>
            <p:cNvSpPr/>
            <p:nvPr/>
          </p:nvSpPr>
          <p:spPr>
            <a:xfrm flipH="1">
              <a:off x="2531961" y="3196610"/>
              <a:ext cx="72265" cy="3043"/>
            </a:xfrm>
            <a:custGeom>
              <a:avLst/>
              <a:gdLst/>
              <a:ahLst/>
              <a:cxnLst/>
              <a:rect l="l" t="t" r="r" b="b"/>
              <a:pathLst>
                <a:path w="5035" h="212" extrusionOk="0">
                  <a:moveTo>
                    <a:pt x="0" y="1"/>
                  </a:moveTo>
                  <a:lnTo>
                    <a:pt x="0" y="212"/>
                  </a:lnTo>
                  <a:lnTo>
                    <a:pt x="5035" y="212"/>
                  </a:lnTo>
                  <a:lnTo>
                    <a:pt x="503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507;p48">
              <a:extLst>
                <a:ext uri="{FF2B5EF4-FFF2-40B4-BE49-F238E27FC236}">
                  <a16:creationId xmlns:a16="http://schemas.microsoft.com/office/drawing/2014/main" id="{3E325E9F-CB31-4372-AE22-67F467CBD7AC}"/>
                </a:ext>
              </a:extLst>
            </p:cNvPr>
            <p:cNvSpPr/>
            <p:nvPr/>
          </p:nvSpPr>
          <p:spPr>
            <a:xfrm flipH="1">
              <a:off x="2537514" y="3212285"/>
              <a:ext cx="60151" cy="3545"/>
            </a:xfrm>
            <a:custGeom>
              <a:avLst/>
              <a:gdLst/>
              <a:ahLst/>
              <a:cxnLst/>
              <a:rect l="l" t="t" r="r" b="b"/>
              <a:pathLst>
                <a:path w="4191" h="247" extrusionOk="0">
                  <a:moveTo>
                    <a:pt x="1" y="0"/>
                  </a:moveTo>
                  <a:lnTo>
                    <a:pt x="1" y="246"/>
                  </a:lnTo>
                  <a:lnTo>
                    <a:pt x="4190" y="246"/>
                  </a:lnTo>
                  <a:lnTo>
                    <a:pt x="419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508;p48">
              <a:extLst>
                <a:ext uri="{FF2B5EF4-FFF2-40B4-BE49-F238E27FC236}">
                  <a16:creationId xmlns:a16="http://schemas.microsoft.com/office/drawing/2014/main" id="{80457D22-1236-41B7-B328-B237AB8A8874}"/>
                </a:ext>
              </a:extLst>
            </p:cNvPr>
            <p:cNvSpPr/>
            <p:nvPr/>
          </p:nvSpPr>
          <p:spPr>
            <a:xfrm flipH="1">
              <a:off x="2544588" y="2954028"/>
              <a:ext cx="38422" cy="49029"/>
            </a:xfrm>
            <a:custGeom>
              <a:avLst/>
              <a:gdLst/>
              <a:ahLst/>
              <a:cxnLst/>
              <a:rect l="l" t="t" r="r" b="b"/>
              <a:pathLst>
                <a:path w="2677" h="3416" extrusionOk="0">
                  <a:moveTo>
                    <a:pt x="494" y="0"/>
                  </a:moveTo>
                  <a:lnTo>
                    <a:pt x="494" y="0"/>
                  </a:lnTo>
                  <a:cubicBezTo>
                    <a:pt x="1" y="1550"/>
                    <a:pt x="1022" y="3204"/>
                    <a:pt x="2641" y="3415"/>
                  </a:cubicBezTo>
                  <a:lnTo>
                    <a:pt x="2677" y="3204"/>
                  </a:lnTo>
                  <a:cubicBezTo>
                    <a:pt x="1163" y="2993"/>
                    <a:pt x="212" y="1479"/>
                    <a:pt x="705" y="71"/>
                  </a:cubicBezTo>
                  <a:lnTo>
                    <a:pt x="4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509;p48">
              <a:extLst>
                <a:ext uri="{FF2B5EF4-FFF2-40B4-BE49-F238E27FC236}">
                  <a16:creationId xmlns:a16="http://schemas.microsoft.com/office/drawing/2014/main" id="{316B6730-95AB-4CDA-9556-162BB0927A64}"/>
                </a:ext>
              </a:extLst>
            </p:cNvPr>
            <p:cNvSpPr/>
            <p:nvPr/>
          </p:nvSpPr>
          <p:spPr>
            <a:xfrm flipH="1">
              <a:off x="2820528" y="3093513"/>
              <a:ext cx="62161" cy="10119"/>
            </a:xfrm>
            <a:custGeom>
              <a:avLst/>
              <a:gdLst/>
              <a:ahLst/>
              <a:cxnLst/>
              <a:rect l="l" t="t" r="r" b="b"/>
              <a:pathLst>
                <a:path w="4331" h="705" extrusionOk="0">
                  <a:moveTo>
                    <a:pt x="352" y="0"/>
                  </a:moveTo>
                  <a:cubicBezTo>
                    <a:pt x="247" y="247"/>
                    <a:pt x="106" y="458"/>
                    <a:pt x="0" y="705"/>
                  </a:cubicBezTo>
                  <a:lnTo>
                    <a:pt x="4331" y="669"/>
                  </a:lnTo>
                  <a:lnTo>
                    <a:pt x="4120" y="36"/>
                  </a:lnTo>
                  <a:lnTo>
                    <a:pt x="3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510;p48">
              <a:extLst>
                <a:ext uri="{FF2B5EF4-FFF2-40B4-BE49-F238E27FC236}">
                  <a16:creationId xmlns:a16="http://schemas.microsoft.com/office/drawing/2014/main" id="{52D9991C-B2FB-4ED2-BAF2-9A7F5F1797C2}"/>
                </a:ext>
              </a:extLst>
            </p:cNvPr>
            <p:cNvSpPr/>
            <p:nvPr/>
          </p:nvSpPr>
          <p:spPr>
            <a:xfrm flipH="1">
              <a:off x="2624943" y="3100561"/>
              <a:ext cx="30327" cy="33599"/>
            </a:xfrm>
            <a:custGeom>
              <a:avLst/>
              <a:gdLst/>
              <a:ahLst/>
              <a:cxnLst/>
              <a:rect l="l" t="t" r="r" b="b"/>
              <a:pathLst>
                <a:path w="2113" h="2341" extrusionOk="0">
                  <a:moveTo>
                    <a:pt x="530" y="1"/>
                  </a:moveTo>
                  <a:cubicBezTo>
                    <a:pt x="462" y="1"/>
                    <a:pt x="392" y="13"/>
                    <a:pt x="317" y="38"/>
                  </a:cubicBezTo>
                  <a:cubicBezTo>
                    <a:pt x="141" y="178"/>
                    <a:pt x="0" y="390"/>
                    <a:pt x="36" y="636"/>
                  </a:cubicBezTo>
                  <a:cubicBezTo>
                    <a:pt x="71" y="1094"/>
                    <a:pt x="282" y="1516"/>
                    <a:pt x="599" y="1868"/>
                  </a:cubicBezTo>
                  <a:cubicBezTo>
                    <a:pt x="775" y="2044"/>
                    <a:pt x="986" y="2185"/>
                    <a:pt x="1197" y="2291"/>
                  </a:cubicBezTo>
                  <a:cubicBezTo>
                    <a:pt x="1276" y="2325"/>
                    <a:pt x="1359" y="2340"/>
                    <a:pt x="1441" y="2340"/>
                  </a:cubicBezTo>
                  <a:cubicBezTo>
                    <a:pt x="1614" y="2340"/>
                    <a:pt x="1782" y="2270"/>
                    <a:pt x="1902" y="2150"/>
                  </a:cubicBezTo>
                  <a:cubicBezTo>
                    <a:pt x="2078" y="1904"/>
                    <a:pt x="2113" y="1587"/>
                    <a:pt x="1972" y="1305"/>
                  </a:cubicBezTo>
                  <a:cubicBezTo>
                    <a:pt x="1796" y="777"/>
                    <a:pt x="1409" y="354"/>
                    <a:pt x="881" y="108"/>
                  </a:cubicBezTo>
                  <a:cubicBezTo>
                    <a:pt x="767" y="40"/>
                    <a:pt x="653" y="1"/>
                    <a:pt x="5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511;p48">
              <a:extLst>
                <a:ext uri="{FF2B5EF4-FFF2-40B4-BE49-F238E27FC236}">
                  <a16:creationId xmlns:a16="http://schemas.microsoft.com/office/drawing/2014/main" id="{0F135790-B513-4E9F-969A-11405140E936}"/>
                </a:ext>
              </a:extLst>
            </p:cNvPr>
            <p:cNvSpPr/>
            <p:nvPr/>
          </p:nvSpPr>
          <p:spPr>
            <a:xfrm flipH="1">
              <a:off x="2462211" y="2896407"/>
              <a:ext cx="67227" cy="67227"/>
            </a:xfrm>
            <a:custGeom>
              <a:avLst/>
              <a:gdLst/>
              <a:ahLst/>
              <a:cxnLst/>
              <a:rect l="l" t="t" r="r" b="b"/>
              <a:pathLst>
                <a:path w="4684" h="4684" extrusionOk="0">
                  <a:moveTo>
                    <a:pt x="1656" y="1"/>
                  </a:moveTo>
                  <a:cubicBezTo>
                    <a:pt x="670" y="388"/>
                    <a:pt x="1" y="1374"/>
                    <a:pt x="71" y="2430"/>
                  </a:cubicBezTo>
                  <a:cubicBezTo>
                    <a:pt x="177" y="3486"/>
                    <a:pt x="951" y="4366"/>
                    <a:pt x="1972" y="4613"/>
                  </a:cubicBezTo>
                  <a:cubicBezTo>
                    <a:pt x="2148" y="4683"/>
                    <a:pt x="2360" y="4683"/>
                    <a:pt x="2536" y="4683"/>
                  </a:cubicBezTo>
                  <a:cubicBezTo>
                    <a:pt x="3381" y="4683"/>
                    <a:pt x="4190" y="4261"/>
                    <a:pt x="4683" y="3557"/>
                  </a:cubicBezTo>
                  <a:lnTo>
                    <a:pt x="4507" y="3416"/>
                  </a:lnTo>
                  <a:cubicBezTo>
                    <a:pt x="4046" y="4079"/>
                    <a:pt x="3325" y="4459"/>
                    <a:pt x="2557" y="4459"/>
                  </a:cubicBezTo>
                  <a:cubicBezTo>
                    <a:pt x="2387" y="4459"/>
                    <a:pt x="2215" y="4440"/>
                    <a:pt x="2043" y="4402"/>
                  </a:cubicBezTo>
                  <a:cubicBezTo>
                    <a:pt x="1092" y="4155"/>
                    <a:pt x="423" y="3381"/>
                    <a:pt x="318" y="2430"/>
                  </a:cubicBezTo>
                  <a:cubicBezTo>
                    <a:pt x="247" y="1444"/>
                    <a:pt x="811" y="564"/>
                    <a:pt x="1726" y="212"/>
                  </a:cubicBezTo>
                  <a:lnTo>
                    <a:pt x="1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512;p48">
              <a:extLst>
                <a:ext uri="{FF2B5EF4-FFF2-40B4-BE49-F238E27FC236}">
                  <a16:creationId xmlns:a16="http://schemas.microsoft.com/office/drawing/2014/main" id="{3B4907B0-7332-4D31-B6F2-A1D9CB1D050F}"/>
                </a:ext>
              </a:extLst>
            </p:cNvPr>
            <p:cNvSpPr/>
            <p:nvPr/>
          </p:nvSpPr>
          <p:spPr>
            <a:xfrm flipH="1">
              <a:off x="3412899" y="2346044"/>
              <a:ext cx="601311" cy="2284520"/>
            </a:xfrm>
            <a:custGeom>
              <a:avLst/>
              <a:gdLst/>
              <a:ahLst/>
              <a:cxnLst/>
              <a:rect l="l" t="t" r="r" b="b"/>
              <a:pathLst>
                <a:path w="41896" h="159171" extrusionOk="0">
                  <a:moveTo>
                    <a:pt x="0" y="1"/>
                  </a:moveTo>
                  <a:lnTo>
                    <a:pt x="0" y="159170"/>
                  </a:lnTo>
                  <a:lnTo>
                    <a:pt x="41896" y="159170"/>
                  </a:lnTo>
                  <a:lnTo>
                    <a:pt x="418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513;p48">
              <a:extLst>
                <a:ext uri="{FF2B5EF4-FFF2-40B4-BE49-F238E27FC236}">
                  <a16:creationId xmlns:a16="http://schemas.microsoft.com/office/drawing/2014/main" id="{95C9AD22-577F-4940-8393-ED37316E9FF1}"/>
                </a:ext>
              </a:extLst>
            </p:cNvPr>
            <p:cNvSpPr/>
            <p:nvPr/>
          </p:nvSpPr>
          <p:spPr>
            <a:xfrm flipH="1">
              <a:off x="3902032" y="2346044"/>
              <a:ext cx="112179" cy="2284520"/>
            </a:xfrm>
            <a:custGeom>
              <a:avLst/>
              <a:gdLst/>
              <a:ahLst/>
              <a:cxnLst/>
              <a:rect l="l" t="t" r="r" b="b"/>
              <a:pathLst>
                <a:path w="7816" h="159171" extrusionOk="0">
                  <a:moveTo>
                    <a:pt x="0" y="1"/>
                  </a:moveTo>
                  <a:lnTo>
                    <a:pt x="0" y="159170"/>
                  </a:lnTo>
                  <a:lnTo>
                    <a:pt x="7816" y="159170"/>
                  </a:lnTo>
                  <a:lnTo>
                    <a:pt x="7816" y="1"/>
                  </a:lnTo>
                  <a:close/>
                </a:path>
              </a:pathLst>
            </a:custGeom>
            <a:solidFill>
              <a:srgbClr val="022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514;p48">
              <a:extLst>
                <a:ext uri="{FF2B5EF4-FFF2-40B4-BE49-F238E27FC236}">
                  <a16:creationId xmlns:a16="http://schemas.microsoft.com/office/drawing/2014/main" id="{CDDE740D-1EF5-4ED0-B08F-0F59017C789D}"/>
                </a:ext>
              </a:extLst>
            </p:cNvPr>
            <p:cNvSpPr/>
            <p:nvPr/>
          </p:nvSpPr>
          <p:spPr>
            <a:xfrm flipH="1">
              <a:off x="3472520" y="2346044"/>
              <a:ext cx="541691" cy="2284520"/>
            </a:xfrm>
            <a:custGeom>
              <a:avLst/>
              <a:gdLst/>
              <a:ahLst/>
              <a:cxnLst/>
              <a:rect l="l" t="t" r="r" b="b"/>
              <a:pathLst>
                <a:path w="37742" h="159171" extrusionOk="0">
                  <a:moveTo>
                    <a:pt x="0" y="1"/>
                  </a:moveTo>
                  <a:lnTo>
                    <a:pt x="0" y="159170"/>
                  </a:lnTo>
                  <a:lnTo>
                    <a:pt x="37741" y="159170"/>
                  </a:lnTo>
                  <a:lnTo>
                    <a:pt x="3774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515;p48">
              <a:extLst>
                <a:ext uri="{FF2B5EF4-FFF2-40B4-BE49-F238E27FC236}">
                  <a16:creationId xmlns:a16="http://schemas.microsoft.com/office/drawing/2014/main" id="{9DF5634E-5C39-4EB9-A0E4-EC5E2E3E89F3}"/>
                </a:ext>
              </a:extLst>
            </p:cNvPr>
            <p:cNvSpPr/>
            <p:nvPr/>
          </p:nvSpPr>
          <p:spPr>
            <a:xfrm flipH="1">
              <a:off x="3913140" y="2346044"/>
              <a:ext cx="101070" cy="2284520"/>
            </a:xfrm>
            <a:custGeom>
              <a:avLst/>
              <a:gdLst/>
              <a:ahLst/>
              <a:cxnLst/>
              <a:rect l="l" t="t" r="r" b="b"/>
              <a:pathLst>
                <a:path w="7042" h="159171" extrusionOk="0">
                  <a:moveTo>
                    <a:pt x="0" y="1"/>
                  </a:moveTo>
                  <a:lnTo>
                    <a:pt x="0" y="159170"/>
                  </a:lnTo>
                  <a:lnTo>
                    <a:pt x="7041" y="159170"/>
                  </a:lnTo>
                  <a:lnTo>
                    <a:pt x="7041" y="1"/>
                  </a:lnTo>
                  <a:close/>
                </a:path>
              </a:pathLst>
            </a:custGeom>
            <a:solidFill>
              <a:srgbClr val="022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516;p48">
              <a:extLst>
                <a:ext uri="{FF2B5EF4-FFF2-40B4-BE49-F238E27FC236}">
                  <a16:creationId xmlns:a16="http://schemas.microsoft.com/office/drawing/2014/main" id="{54A812D5-EE65-47F3-9FC3-DF873F03E951}"/>
                </a:ext>
              </a:extLst>
            </p:cNvPr>
            <p:cNvSpPr/>
            <p:nvPr/>
          </p:nvSpPr>
          <p:spPr>
            <a:xfrm flipH="1">
              <a:off x="3471496" y="2346561"/>
              <a:ext cx="405256" cy="2284505"/>
            </a:xfrm>
            <a:custGeom>
              <a:avLst/>
              <a:gdLst/>
              <a:ahLst/>
              <a:cxnLst/>
              <a:rect l="l" t="t" r="r" b="b"/>
              <a:pathLst>
                <a:path w="28236" h="159170" extrusionOk="0">
                  <a:moveTo>
                    <a:pt x="0" y="0"/>
                  </a:moveTo>
                  <a:lnTo>
                    <a:pt x="0" y="159169"/>
                  </a:lnTo>
                  <a:lnTo>
                    <a:pt x="28236" y="159169"/>
                  </a:lnTo>
                  <a:lnTo>
                    <a:pt x="2823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517;p48">
              <a:extLst>
                <a:ext uri="{FF2B5EF4-FFF2-40B4-BE49-F238E27FC236}">
                  <a16:creationId xmlns:a16="http://schemas.microsoft.com/office/drawing/2014/main" id="{BB0E8D07-FC9B-4612-9642-2D137D728B15}"/>
                </a:ext>
              </a:extLst>
            </p:cNvPr>
            <p:cNvSpPr/>
            <p:nvPr/>
          </p:nvSpPr>
          <p:spPr>
            <a:xfrm flipH="1">
              <a:off x="3471462" y="2346561"/>
              <a:ext cx="170292" cy="2284505"/>
            </a:xfrm>
            <a:custGeom>
              <a:avLst/>
              <a:gdLst/>
              <a:ahLst/>
              <a:cxnLst/>
              <a:rect l="l" t="t" r="r" b="b"/>
              <a:pathLst>
                <a:path w="11865" h="159170" extrusionOk="0">
                  <a:moveTo>
                    <a:pt x="0" y="0"/>
                  </a:moveTo>
                  <a:lnTo>
                    <a:pt x="0" y="159169"/>
                  </a:lnTo>
                  <a:lnTo>
                    <a:pt x="11865" y="159169"/>
                  </a:lnTo>
                  <a:lnTo>
                    <a:pt x="118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518;p48">
              <a:extLst>
                <a:ext uri="{FF2B5EF4-FFF2-40B4-BE49-F238E27FC236}">
                  <a16:creationId xmlns:a16="http://schemas.microsoft.com/office/drawing/2014/main" id="{9DBF4195-CC25-44FE-9419-D30B4CDBE4C3}"/>
                </a:ext>
              </a:extLst>
            </p:cNvPr>
            <p:cNvSpPr/>
            <p:nvPr/>
          </p:nvSpPr>
          <p:spPr>
            <a:xfrm flipH="1">
              <a:off x="3912136" y="2346561"/>
              <a:ext cx="101070" cy="2284505"/>
            </a:xfrm>
            <a:custGeom>
              <a:avLst/>
              <a:gdLst/>
              <a:ahLst/>
              <a:cxnLst/>
              <a:rect l="l" t="t" r="r" b="b"/>
              <a:pathLst>
                <a:path w="7042" h="159170" extrusionOk="0">
                  <a:moveTo>
                    <a:pt x="0" y="0"/>
                  </a:moveTo>
                  <a:lnTo>
                    <a:pt x="0" y="159169"/>
                  </a:lnTo>
                  <a:lnTo>
                    <a:pt x="7042" y="159169"/>
                  </a:lnTo>
                  <a:lnTo>
                    <a:pt x="704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519;p48">
              <a:extLst>
                <a:ext uri="{FF2B5EF4-FFF2-40B4-BE49-F238E27FC236}">
                  <a16:creationId xmlns:a16="http://schemas.microsoft.com/office/drawing/2014/main" id="{E92A6864-0F03-44C0-8D6B-B944BC863B3A}"/>
                </a:ext>
              </a:extLst>
            </p:cNvPr>
            <p:cNvSpPr/>
            <p:nvPr/>
          </p:nvSpPr>
          <p:spPr>
            <a:xfrm flipH="1">
              <a:off x="3416414" y="2851434"/>
              <a:ext cx="485617" cy="16190"/>
            </a:xfrm>
            <a:custGeom>
              <a:avLst/>
              <a:gdLst/>
              <a:ahLst/>
              <a:cxnLst/>
              <a:rect l="l" t="t" r="r" b="b"/>
              <a:pathLst>
                <a:path w="33835" h="1128" extrusionOk="0">
                  <a:moveTo>
                    <a:pt x="1" y="0"/>
                  </a:moveTo>
                  <a:lnTo>
                    <a:pt x="1" y="1127"/>
                  </a:lnTo>
                  <a:lnTo>
                    <a:pt x="33834" y="1127"/>
                  </a:lnTo>
                  <a:lnTo>
                    <a:pt x="33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520;p48">
              <a:extLst>
                <a:ext uri="{FF2B5EF4-FFF2-40B4-BE49-F238E27FC236}">
                  <a16:creationId xmlns:a16="http://schemas.microsoft.com/office/drawing/2014/main" id="{04C27757-F01A-41AB-88F6-7EA874D38706}"/>
                </a:ext>
              </a:extLst>
            </p:cNvPr>
            <p:cNvSpPr/>
            <p:nvPr/>
          </p:nvSpPr>
          <p:spPr>
            <a:xfrm flipH="1">
              <a:off x="3416414" y="3386638"/>
              <a:ext cx="485617" cy="15673"/>
            </a:xfrm>
            <a:custGeom>
              <a:avLst/>
              <a:gdLst/>
              <a:ahLst/>
              <a:cxnLst/>
              <a:rect l="l" t="t" r="r" b="b"/>
              <a:pathLst>
                <a:path w="33835" h="1092" extrusionOk="0">
                  <a:moveTo>
                    <a:pt x="1" y="0"/>
                  </a:moveTo>
                  <a:lnTo>
                    <a:pt x="1" y="1092"/>
                  </a:lnTo>
                  <a:lnTo>
                    <a:pt x="33834" y="1092"/>
                  </a:lnTo>
                  <a:lnTo>
                    <a:pt x="3383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521;p48">
              <a:extLst>
                <a:ext uri="{FF2B5EF4-FFF2-40B4-BE49-F238E27FC236}">
                  <a16:creationId xmlns:a16="http://schemas.microsoft.com/office/drawing/2014/main" id="{1F773C9C-2E97-42AA-B8B7-F369A3760782}"/>
                </a:ext>
              </a:extLst>
            </p:cNvPr>
            <p:cNvSpPr/>
            <p:nvPr/>
          </p:nvSpPr>
          <p:spPr>
            <a:xfrm flipH="1">
              <a:off x="3416414" y="3921328"/>
              <a:ext cx="485617" cy="15687"/>
            </a:xfrm>
            <a:custGeom>
              <a:avLst/>
              <a:gdLst/>
              <a:ahLst/>
              <a:cxnLst/>
              <a:rect l="l" t="t" r="r" b="b"/>
              <a:pathLst>
                <a:path w="33835" h="1093" extrusionOk="0">
                  <a:moveTo>
                    <a:pt x="1" y="1"/>
                  </a:moveTo>
                  <a:lnTo>
                    <a:pt x="1" y="1092"/>
                  </a:lnTo>
                  <a:lnTo>
                    <a:pt x="33834" y="1092"/>
                  </a:lnTo>
                  <a:lnTo>
                    <a:pt x="33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522;p48">
              <a:extLst>
                <a:ext uri="{FF2B5EF4-FFF2-40B4-BE49-F238E27FC236}">
                  <a16:creationId xmlns:a16="http://schemas.microsoft.com/office/drawing/2014/main" id="{4573C38A-E041-4A2B-A1F2-F0CBE00F44F8}"/>
                </a:ext>
              </a:extLst>
            </p:cNvPr>
            <p:cNvSpPr/>
            <p:nvPr/>
          </p:nvSpPr>
          <p:spPr>
            <a:xfrm flipH="1">
              <a:off x="3416414" y="4456029"/>
              <a:ext cx="485617" cy="16190"/>
            </a:xfrm>
            <a:custGeom>
              <a:avLst/>
              <a:gdLst/>
              <a:ahLst/>
              <a:cxnLst/>
              <a:rect l="l" t="t" r="r" b="b"/>
              <a:pathLst>
                <a:path w="33835" h="1128" extrusionOk="0">
                  <a:moveTo>
                    <a:pt x="1" y="1"/>
                  </a:moveTo>
                  <a:lnTo>
                    <a:pt x="1" y="1127"/>
                  </a:lnTo>
                  <a:lnTo>
                    <a:pt x="33834" y="1127"/>
                  </a:lnTo>
                  <a:lnTo>
                    <a:pt x="3383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523;p48">
              <a:extLst>
                <a:ext uri="{FF2B5EF4-FFF2-40B4-BE49-F238E27FC236}">
                  <a16:creationId xmlns:a16="http://schemas.microsoft.com/office/drawing/2014/main" id="{3964D224-1445-4D9F-A615-4203F9D8A5A9}"/>
                </a:ext>
              </a:extLst>
            </p:cNvPr>
            <p:cNvSpPr/>
            <p:nvPr/>
          </p:nvSpPr>
          <p:spPr>
            <a:xfrm flipH="1">
              <a:off x="3493189" y="2530016"/>
              <a:ext cx="125326" cy="129690"/>
            </a:xfrm>
            <a:custGeom>
              <a:avLst/>
              <a:gdLst/>
              <a:ahLst/>
              <a:cxnLst/>
              <a:rect l="l" t="t" r="r" b="b"/>
              <a:pathLst>
                <a:path w="8732" h="9036" extrusionOk="0">
                  <a:moveTo>
                    <a:pt x="7957" y="0"/>
                  </a:moveTo>
                  <a:lnTo>
                    <a:pt x="6232" y="2429"/>
                  </a:lnTo>
                  <a:lnTo>
                    <a:pt x="6197" y="2394"/>
                  </a:lnTo>
                  <a:cubicBezTo>
                    <a:pt x="5722" y="2109"/>
                    <a:pt x="5161" y="1966"/>
                    <a:pt x="4617" y="1966"/>
                  </a:cubicBezTo>
                  <a:cubicBezTo>
                    <a:pt x="4557" y="1966"/>
                    <a:pt x="4497" y="1968"/>
                    <a:pt x="4437" y="1972"/>
                  </a:cubicBezTo>
                  <a:cubicBezTo>
                    <a:pt x="3803" y="2042"/>
                    <a:pt x="3169" y="2324"/>
                    <a:pt x="2712" y="2746"/>
                  </a:cubicBezTo>
                  <a:lnTo>
                    <a:pt x="177" y="563"/>
                  </a:lnTo>
                  <a:lnTo>
                    <a:pt x="1" y="704"/>
                  </a:lnTo>
                  <a:lnTo>
                    <a:pt x="1902" y="3732"/>
                  </a:lnTo>
                  <a:cubicBezTo>
                    <a:pt x="1339" y="4577"/>
                    <a:pt x="1127" y="5598"/>
                    <a:pt x="1374" y="6619"/>
                  </a:cubicBezTo>
                  <a:cubicBezTo>
                    <a:pt x="1691" y="7745"/>
                    <a:pt x="2606" y="8626"/>
                    <a:pt x="3768" y="8943"/>
                  </a:cubicBezTo>
                  <a:cubicBezTo>
                    <a:pt x="4052" y="9005"/>
                    <a:pt x="4343" y="9035"/>
                    <a:pt x="4634" y="9035"/>
                  </a:cubicBezTo>
                  <a:cubicBezTo>
                    <a:pt x="5498" y="9035"/>
                    <a:pt x="6366" y="8765"/>
                    <a:pt x="7077" y="8238"/>
                  </a:cubicBezTo>
                  <a:cubicBezTo>
                    <a:pt x="7746" y="7781"/>
                    <a:pt x="8239" y="7077"/>
                    <a:pt x="8485" y="6302"/>
                  </a:cubicBezTo>
                  <a:cubicBezTo>
                    <a:pt x="8732" y="5492"/>
                    <a:pt x="8591" y="4612"/>
                    <a:pt x="8098" y="3908"/>
                  </a:cubicBezTo>
                  <a:cubicBezTo>
                    <a:pt x="7887" y="3662"/>
                    <a:pt x="7605" y="3415"/>
                    <a:pt x="7324" y="3274"/>
                  </a:cubicBezTo>
                  <a:lnTo>
                    <a:pt x="7288" y="3239"/>
                  </a:lnTo>
                  <a:cubicBezTo>
                    <a:pt x="7570" y="2253"/>
                    <a:pt x="7887" y="1267"/>
                    <a:pt x="8309" y="282"/>
                  </a:cubicBezTo>
                  <a:lnTo>
                    <a:pt x="79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524;p48">
              <a:extLst>
                <a:ext uri="{FF2B5EF4-FFF2-40B4-BE49-F238E27FC236}">
                  <a16:creationId xmlns:a16="http://schemas.microsoft.com/office/drawing/2014/main" id="{BFD0DE48-1749-4F6C-9BA7-5D45EC48AFAB}"/>
                </a:ext>
              </a:extLst>
            </p:cNvPr>
            <p:cNvSpPr/>
            <p:nvPr/>
          </p:nvSpPr>
          <p:spPr>
            <a:xfrm flipH="1">
              <a:off x="3507320" y="2589803"/>
              <a:ext cx="62936" cy="54023"/>
            </a:xfrm>
            <a:custGeom>
              <a:avLst/>
              <a:gdLst/>
              <a:ahLst/>
              <a:cxnLst/>
              <a:rect l="l" t="t" r="r" b="b"/>
              <a:pathLst>
                <a:path w="4385" h="3764" extrusionOk="0">
                  <a:moveTo>
                    <a:pt x="2257" y="0"/>
                  </a:moveTo>
                  <a:cubicBezTo>
                    <a:pt x="1085" y="0"/>
                    <a:pt x="0" y="1170"/>
                    <a:pt x="511" y="2524"/>
                  </a:cubicBezTo>
                  <a:cubicBezTo>
                    <a:pt x="808" y="3283"/>
                    <a:pt x="1537" y="3763"/>
                    <a:pt x="2352" y="3763"/>
                  </a:cubicBezTo>
                  <a:cubicBezTo>
                    <a:pt x="2407" y="3763"/>
                    <a:pt x="2462" y="3761"/>
                    <a:pt x="2518" y="3757"/>
                  </a:cubicBezTo>
                  <a:cubicBezTo>
                    <a:pt x="3363" y="3651"/>
                    <a:pt x="4032" y="2982"/>
                    <a:pt x="4208" y="2137"/>
                  </a:cubicBezTo>
                  <a:cubicBezTo>
                    <a:pt x="4384" y="1327"/>
                    <a:pt x="4173" y="1116"/>
                    <a:pt x="3539" y="553"/>
                  </a:cubicBezTo>
                  <a:cubicBezTo>
                    <a:pt x="3153" y="167"/>
                    <a:pt x="2699" y="0"/>
                    <a:pt x="225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525;p48">
              <a:extLst>
                <a:ext uri="{FF2B5EF4-FFF2-40B4-BE49-F238E27FC236}">
                  <a16:creationId xmlns:a16="http://schemas.microsoft.com/office/drawing/2014/main" id="{0127F6B6-A5A4-416E-B556-EDEC1FDF95EF}"/>
                </a:ext>
              </a:extLst>
            </p:cNvPr>
            <p:cNvSpPr/>
            <p:nvPr/>
          </p:nvSpPr>
          <p:spPr>
            <a:xfrm flipH="1">
              <a:off x="3550808" y="2558511"/>
              <a:ext cx="227400" cy="168083"/>
            </a:xfrm>
            <a:custGeom>
              <a:avLst/>
              <a:gdLst/>
              <a:ahLst/>
              <a:cxnLst/>
              <a:rect l="l" t="t" r="r" b="b"/>
              <a:pathLst>
                <a:path w="15844" h="11711" extrusionOk="0">
                  <a:moveTo>
                    <a:pt x="12509" y="0"/>
                  </a:moveTo>
                  <a:cubicBezTo>
                    <a:pt x="12399" y="0"/>
                    <a:pt x="12290" y="7"/>
                    <a:pt x="12182" y="22"/>
                  </a:cubicBezTo>
                  <a:cubicBezTo>
                    <a:pt x="8767" y="92"/>
                    <a:pt x="5387" y="374"/>
                    <a:pt x="2042" y="972"/>
                  </a:cubicBezTo>
                  <a:lnTo>
                    <a:pt x="282" y="4352"/>
                  </a:lnTo>
                  <a:cubicBezTo>
                    <a:pt x="141" y="4528"/>
                    <a:pt x="71" y="4740"/>
                    <a:pt x="36" y="4986"/>
                  </a:cubicBezTo>
                  <a:cubicBezTo>
                    <a:pt x="0" y="5514"/>
                    <a:pt x="493" y="5901"/>
                    <a:pt x="916" y="6183"/>
                  </a:cubicBezTo>
                  <a:cubicBezTo>
                    <a:pt x="3134" y="7732"/>
                    <a:pt x="5493" y="9316"/>
                    <a:pt x="6760" y="11710"/>
                  </a:cubicBezTo>
                  <a:cubicBezTo>
                    <a:pt x="8211" y="11496"/>
                    <a:pt x="9677" y="11395"/>
                    <a:pt x="11149" y="11395"/>
                  </a:cubicBezTo>
                  <a:cubicBezTo>
                    <a:pt x="11856" y="11395"/>
                    <a:pt x="12565" y="11418"/>
                    <a:pt x="13273" y="11464"/>
                  </a:cubicBezTo>
                  <a:cubicBezTo>
                    <a:pt x="15315" y="8647"/>
                    <a:pt x="15843" y="5021"/>
                    <a:pt x="14717" y="1747"/>
                  </a:cubicBezTo>
                  <a:cubicBezTo>
                    <a:pt x="14576" y="1148"/>
                    <a:pt x="14224" y="656"/>
                    <a:pt x="13766" y="303"/>
                  </a:cubicBezTo>
                  <a:cubicBezTo>
                    <a:pt x="13374" y="107"/>
                    <a:pt x="12937" y="0"/>
                    <a:pt x="1250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526;p48">
              <a:extLst>
                <a:ext uri="{FF2B5EF4-FFF2-40B4-BE49-F238E27FC236}">
                  <a16:creationId xmlns:a16="http://schemas.microsoft.com/office/drawing/2014/main" id="{EF5F1073-36F4-4082-B10C-F3092DB0ABA0}"/>
                </a:ext>
              </a:extLst>
            </p:cNvPr>
            <p:cNvSpPr/>
            <p:nvPr/>
          </p:nvSpPr>
          <p:spPr>
            <a:xfrm flipH="1">
              <a:off x="3582626" y="2659381"/>
              <a:ext cx="88942" cy="66725"/>
            </a:xfrm>
            <a:custGeom>
              <a:avLst/>
              <a:gdLst/>
              <a:ahLst/>
              <a:cxnLst/>
              <a:rect l="l" t="t" r="r" b="b"/>
              <a:pathLst>
                <a:path w="6197" h="4649" extrusionOk="0">
                  <a:moveTo>
                    <a:pt x="4859" y="1"/>
                  </a:moveTo>
                  <a:lnTo>
                    <a:pt x="1796" y="177"/>
                  </a:lnTo>
                  <a:lnTo>
                    <a:pt x="1760" y="247"/>
                  </a:lnTo>
                  <a:cubicBezTo>
                    <a:pt x="1267" y="1620"/>
                    <a:pt x="704" y="2958"/>
                    <a:pt x="0" y="4261"/>
                  </a:cubicBezTo>
                  <a:lnTo>
                    <a:pt x="211" y="4331"/>
                  </a:lnTo>
                  <a:cubicBezTo>
                    <a:pt x="880" y="3064"/>
                    <a:pt x="1479" y="1761"/>
                    <a:pt x="1936" y="388"/>
                  </a:cubicBezTo>
                  <a:lnTo>
                    <a:pt x="4682" y="247"/>
                  </a:lnTo>
                  <a:lnTo>
                    <a:pt x="5950" y="4648"/>
                  </a:lnTo>
                  <a:lnTo>
                    <a:pt x="6196" y="4578"/>
                  </a:lnTo>
                  <a:lnTo>
                    <a:pt x="485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527;p48">
              <a:extLst>
                <a:ext uri="{FF2B5EF4-FFF2-40B4-BE49-F238E27FC236}">
                  <a16:creationId xmlns:a16="http://schemas.microsoft.com/office/drawing/2014/main" id="{248E1BF0-6ECF-4393-B5A9-203F2A0EAD9D}"/>
                </a:ext>
              </a:extLst>
            </p:cNvPr>
            <p:cNvSpPr/>
            <p:nvPr/>
          </p:nvSpPr>
          <p:spPr>
            <a:xfrm flipH="1">
              <a:off x="3653381" y="2574487"/>
              <a:ext cx="101070" cy="85915"/>
            </a:xfrm>
            <a:custGeom>
              <a:avLst/>
              <a:gdLst/>
              <a:ahLst/>
              <a:cxnLst/>
              <a:rect l="l" t="t" r="r" b="b"/>
              <a:pathLst>
                <a:path w="7042" h="5986" extrusionOk="0">
                  <a:moveTo>
                    <a:pt x="71" y="0"/>
                  </a:moveTo>
                  <a:lnTo>
                    <a:pt x="0" y="211"/>
                  </a:lnTo>
                  <a:cubicBezTo>
                    <a:pt x="2922" y="1232"/>
                    <a:pt x="5352" y="3274"/>
                    <a:pt x="6865" y="5985"/>
                  </a:cubicBezTo>
                  <a:lnTo>
                    <a:pt x="7041" y="5880"/>
                  </a:lnTo>
                  <a:cubicBezTo>
                    <a:pt x="5528" y="3134"/>
                    <a:pt x="3028" y="1021"/>
                    <a:pt x="7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528;p48">
              <a:extLst>
                <a:ext uri="{FF2B5EF4-FFF2-40B4-BE49-F238E27FC236}">
                  <a16:creationId xmlns:a16="http://schemas.microsoft.com/office/drawing/2014/main" id="{F4D81243-8E80-40A2-B048-2B98B4E3A0C3}"/>
                </a:ext>
              </a:extLst>
            </p:cNvPr>
            <p:cNvSpPr/>
            <p:nvPr/>
          </p:nvSpPr>
          <p:spPr>
            <a:xfrm flipH="1">
              <a:off x="3572010" y="2563362"/>
              <a:ext cx="24772" cy="80360"/>
            </a:xfrm>
            <a:custGeom>
              <a:avLst/>
              <a:gdLst/>
              <a:ahLst/>
              <a:cxnLst/>
              <a:rect l="l" t="t" r="r" b="b"/>
              <a:pathLst>
                <a:path w="1726" h="5599" extrusionOk="0">
                  <a:moveTo>
                    <a:pt x="1444" y="1"/>
                  </a:moveTo>
                  <a:lnTo>
                    <a:pt x="1444" y="1"/>
                  </a:lnTo>
                  <a:cubicBezTo>
                    <a:pt x="1550" y="1937"/>
                    <a:pt x="1022" y="3838"/>
                    <a:pt x="1" y="5458"/>
                  </a:cubicBezTo>
                  <a:lnTo>
                    <a:pt x="177" y="5599"/>
                  </a:lnTo>
                  <a:cubicBezTo>
                    <a:pt x="1198" y="3979"/>
                    <a:pt x="1726" y="2078"/>
                    <a:pt x="1655" y="177"/>
                  </a:cubicBezTo>
                  <a:lnTo>
                    <a:pt x="144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529;p48">
              <a:extLst>
                <a:ext uri="{FF2B5EF4-FFF2-40B4-BE49-F238E27FC236}">
                  <a16:creationId xmlns:a16="http://schemas.microsoft.com/office/drawing/2014/main" id="{E0DFE5CE-4583-41DD-BFD5-993BFC33D9F7}"/>
                </a:ext>
              </a:extLst>
            </p:cNvPr>
            <p:cNvSpPr/>
            <p:nvPr/>
          </p:nvSpPr>
          <p:spPr>
            <a:xfrm flipH="1">
              <a:off x="3660966" y="2699818"/>
              <a:ext cx="138974" cy="137957"/>
            </a:xfrm>
            <a:custGeom>
              <a:avLst/>
              <a:gdLst/>
              <a:ahLst/>
              <a:cxnLst/>
              <a:rect l="l" t="t" r="r" b="b"/>
              <a:pathLst>
                <a:path w="9683" h="9612" extrusionOk="0">
                  <a:moveTo>
                    <a:pt x="7676" y="0"/>
                  </a:moveTo>
                  <a:cubicBezTo>
                    <a:pt x="6866" y="106"/>
                    <a:pt x="6021" y="141"/>
                    <a:pt x="5211" y="141"/>
                  </a:cubicBezTo>
                  <a:cubicBezTo>
                    <a:pt x="5160" y="139"/>
                    <a:pt x="5110" y="138"/>
                    <a:pt x="5059" y="138"/>
                  </a:cubicBezTo>
                  <a:cubicBezTo>
                    <a:pt x="4300" y="138"/>
                    <a:pt x="3550" y="383"/>
                    <a:pt x="2923" y="845"/>
                  </a:cubicBezTo>
                  <a:cubicBezTo>
                    <a:pt x="2359" y="1374"/>
                    <a:pt x="1937" y="2078"/>
                    <a:pt x="1761" y="2817"/>
                  </a:cubicBezTo>
                  <a:cubicBezTo>
                    <a:pt x="951" y="5035"/>
                    <a:pt x="388" y="7288"/>
                    <a:pt x="1" y="9612"/>
                  </a:cubicBezTo>
                  <a:lnTo>
                    <a:pt x="5704" y="9049"/>
                  </a:lnTo>
                  <a:cubicBezTo>
                    <a:pt x="5598" y="6971"/>
                    <a:pt x="5282" y="4929"/>
                    <a:pt x="4824" y="2887"/>
                  </a:cubicBezTo>
                  <a:cubicBezTo>
                    <a:pt x="6338" y="2113"/>
                    <a:pt x="7992" y="1620"/>
                    <a:pt x="9682" y="1444"/>
                  </a:cubicBezTo>
                  <a:lnTo>
                    <a:pt x="767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530;p48">
              <a:extLst>
                <a:ext uri="{FF2B5EF4-FFF2-40B4-BE49-F238E27FC236}">
                  <a16:creationId xmlns:a16="http://schemas.microsoft.com/office/drawing/2014/main" id="{38AC34C8-5D2E-4604-8B39-720040004BB3}"/>
                </a:ext>
              </a:extLst>
            </p:cNvPr>
            <p:cNvSpPr/>
            <p:nvPr/>
          </p:nvSpPr>
          <p:spPr>
            <a:xfrm flipH="1">
              <a:off x="3504295" y="2706895"/>
              <a:ext cx="103094" cy="112582"/>
            </a:xfrm>
            <a:custGeom>
              <a:avLst/>
              <a:gdLst/>
              <a:ahLst/>
              <a:cxnLst/>
              <a:rect l="l" t="t" r="r" b="b"/>
              <a:pathLst>
                <a:path w="7183" h="7844" extrusionOk="0">
                  <a:moveTo>
                    <a:pt x="0" y="0"/>
                  </a:moveTo>
                  <a:lnTo>
                    <a:pt x="0" y="0"/>
                  </a:lnTo>
                  <a:cubicBezTo>
                    <a:pt x="317" y="1127"/>
                    <a:pt x="2183" y="1057"/>
                    <a:pt x="2606" y="2148"/>
                  </a:cubicBezTo>
                  <a:cubicBezTo>
                    <a:pt x="2711" y="2500"/>
                    <a:pt x="2711" y="2852"/>
                    <a:pt x="2641" y="3204"/>
                  </a:cubicBezTo>
                  <a:cubicBezTo>
                    <a:pt x="2430" y="4753"/>
                    <a:pt x="2148" y="6302"/>
                    <a:pt x="1796" y="7816"/>
                  </a:cubicBezTo>
                  <a:cubicBezTo>
                    <a:pt x="2277" y="7835"/>
                    <a:pt x="2758" y="7844"/>
                    <a:pt x="3239" y="7844"/>
                  </a:cubicBezTo>
                  <a:cubicBezTo>
                    <a:pt x="4554" y="7844"/>
                    <a:pt x="5868" y="7779"/>
                    <a:pt x="7182" y="7675"/>
                  </a:cubicBezTo>
                  <a:lnTo>
                    <a:pt x="5070" y="1937"/>
                  </a:lnTo>
                  <a:cubicBezTo>
                    <a:pt x="4929" y="1444"/>
                    <a:pt x="4648" y="986"/>
                    <a:pt x="4295" y="634"/>
                  </a:cubicBezTo>
                  <a:cubicBezTo>
                    <a:pt x="3799" y="254"/>
                    <a:pt x="3205" y="44"/>
                    <a:pt x="2594" y="44"/>
                  </a:cubicBezTo>
                  <a:cubicBezTo>
                    <a:pt x="2469" y="44"/>
                    <a:pt x="2344" y="53"/>
                    <a:pt x="2218" y="71"/>
                  </a:cubicBezTo>
                  <a:cubicBezTo>
                    <a:pt x="1927" y="112"/>
                    <a:pt x="1635" y="132"/>
                    <a:pt x="1343" y="132"/>
                  </a:cubicBezTo>
                  <a:cubicBezTo>
                    <a:pt x="896" y="132"/>
                    <a:pt x="448" y="86"/>
                    <a:pt x="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531;p48">
              <a:extLst>
                <a:ext uri="{FF2B5EF4-FFF2-40B4-BE49-F238E27FC236}">
                  <a16:creationId xmlns:a16="http://schemas.microsoft.com/office/drawing/2014/main" id="{628BFDC1-1726-4FBB-AE31-5BB3BA0498F6}"/>
                </a:ext>
              </a:extLst>
            </p:cNvPr>
            <p:cNvSpPr/>
            <p:nvPr/>
          </p:nvSpPr>
          <p:spPr>
            <a:xfrm flipH="1">
              <a:off x="3600317" y="2514599"/>
              <a:ext cx="126345" cy="106540"/>
            </a:xfrm>
            <a:custGeom>
              <a:avLst/>
              <a:gdLst/>
              <a:ahLst/>
              <a:cxnLst/>
              <a:rect l="l" t="t" r="r" b="b"/>
              <a:pathLst>
                <a:path w="8803" h="7423" extrusionOk="0">
                  <a:moveTo>
                    <a:pt x="3953" y="1"/>
                  </a:moveTo>
                  <a:cubicBezTo>
                    <a:pt x="3414" y="1"/>
                    <a:pt x="2873" y="99"/>
                    <a:pt x="2359" y="299"/>
                  </a:cubicBezTo>
                  <a:cubicBezTo>
                    <a:pt x="881" y="933"/>
                    <a:pt x="1" y="2447"/>
                    <a:pt x="177" y="3996"/>
                  </a:cubicBezTo>
                  <a:cubicBezTo>
                    <a:pt x="1831" y="4912"/>
                    <a:pt x="3451" y="5933"/>
                    <a:pt x="5035" y="7024"/>
                  </a:cubicBezTo>
                  <a:cubicBezTo>
                    <a:pt x="5395" y="7289"/>
                    <a:pt x="5827" y="7422"/>
                    <a:pt x="6264" y="7422"/>
                  </a:cubicBezTo>
                  <a:cubicBezTo>
                    <a:pt x="6639" y="7422"/>
                    <a:pt x="7017" y="7325"/>
                    <a:pt x="7359" y="7130"/>
                  </a:cubicBezTo>
                  <a:cubicBezTo>
                    <a:pt x="7922" y="6813"/>
                    <a:pt x="8450" y="6496"/>
                    <a:pt x="8661" y="5933"/>
                  </a:cubicBezTo>
                  <a:cubicBezTo>
                    <a:pt x="8767" y="5580"/>
                    <a:pt x="8802" y="5264"/>
                    <a:pt x="8767" y="4912"/>
                  </a:cubicBezTo>
                  <a:cubicBezTo>
                    <a:pt x="8661" y="3362"/>
                    <a:pt x="7922" y="1919"/>
                    <a:pt x="6690" y="933"/>
                  </a:cubicBezTo>
                  <a:cubicBezTo>
                    <a:pt x="5896" y="321"/>
                    <a:pt x="4928" y="1"/>
                    <a:pt x="395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532;p48">
              <a:extLst>
                <a:ext uri="{FF2B5EF4-FFF2-40B4-BE49-F238E27FC236}">
                  <a16:creationId xmlns:a16="http://schemas.microsoft.com/office/drawing/2014/main" id="{B825A699-3909-4128-8808-58A744C84769}"/>
                </a:ext>
              </a:extLst>
            </p:cNvPr>
            <p:cNvSpPr/>
            <p:nvPr/>
          </p:nvSpPr>
          <p:spPr>
            <a:xfrm flipH="1">
              <a:off x="3655397" y="2566391"/>
              <a:ext cx="37403" cy="32868"/>
            </a:xfrm>
            <a:custGeom>
              <a:avLst/>
              <a:gdLst/>
              <a:ahLst/>
              <a:cxnLst/>
              <a:rect l="l" t="t" r="r" b="b"/>
              <a:pathLst>
                <a:path w="2606" h="2290" extrusionOk="0">
                  <a:moveTo>
                    <a:pt x="0" y="1"/>
                  </a:moveTo>
                  <a:lnTo>
                    <a:pt x="0" y="1"/>
                  </a:lnTo>
                  <a:cubicBezTo>
                    <a:pt x="740" y="881"/>
                    <a:pt x="1620" y="1656"/>
                    <a:pt x="2606" y="2289"/>
                  </a:cubicBezTo>
                  <a:cubicBezTo>
                    <a:pt x="2535" y="1233"/>
                    <a:pt x="951" y="38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533;p48">
              <a:extLst>
                <a:ext uri="{FF2B5EF4-FFF2-40B4-BE49-F238E27FC236}">
                  <a16:creationId xmlns:a16="http://schemas.microsoft.com/office/drawing/2014/main" id="{353E27AF-ACE8-47EE-B406-DF85CBCF4B9A}"/>
                </a:ext>
              </a:extLst>
            </p:cNvPr>
            <p:cNvSpPr/>
            <p:nvPr/>
          </p:nvSpPr>
          <p:spPr>
            <a:xfrm flipH="1">
              <a:off x="3605352" y="2557304"/>
              <a:ext cx="11640" cy="32352"/>
            </a:xfrm>
            <a:custGeom>
              <a:avLst/>
              <a:gdLst/>
              <a:ahLst/>
              <a:cxnLst/>
              <a:rect l="l" t="t" r="r" b="b"/>
              <a:pathLst>
                <a:path w="811" h="2254" extrusionOk="0">
                  <a:moveTo>
                    <a:pt x="247" y="0"/>
                  </a:moveTo>
                  <a:lnTo>
                    <a:pt x="247" y="0"/>
                  </a:lnTo>
                  <a:cubicBezTo>
                    <a:pt x="36" y="740"/>
                    <a:pt x="0" y="1514"/>
                    <a:pt x="141" y="2253"/>
                  </a:cubicBezTo>
                  <a:cubicBezTo>
                    <a:pt x="775" y="1655"/>
                    <a:pt x="810" y="669"/>
                    <a:pt x="24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534;p48">
              <a:extLst>
                <a:ext uri="{FF2B5EF4-FFF2-40B4-BE49-F238E27FC236}">
                  <a16:creationId xmlns:a16="http://schemas.microsoft.com/office/drawing/2014/main" id="{BDD35AD0-841F-4D0D-BCE9-798635F9E7DA}"/>
                </a:ext>
              </a:extLst>
            </p:cNvPr>
            <p:cNvSpPr/>
            <p:nvPr/>
          </p:nvSpPr>
          <p:spPr>
            <a:xfrm flipH="1">
              <a:off x="3753952" y="2530016"/>
              <a:ext cx="124824" cy="129690"/>
            </a:xfrm>
            <a:custGeom>
              <a:avLst/>
              <a:gdLst/>
              <a:ahLst/>
              <a:cxnLst/>
              <a:rect l="l" t="t" r="r" b="b"/>
              <a:pathLst>
                <a:path w="8697" h="9036" extrusionOk="0">
                  <a:moveTo>
                    <a:pt x="7957" y="0"/>
                  </a:moveTo>
                  <a:lnTo>
                    <a:pt x="6232" y="2429"/>
                  </a:lnTo>
                  <a:lnTo>
                    <a:pt x="6197" y="2394"/>
                  </a:lnTo>
                  <a:cubicBezTo>
                    <a:pt x="5721" y="2109"/>
                    <a:pt x="5161" y="1966"/>
                    <a:pt x="4617" y="1966"/>
                  </a:cubicBezTo>
                  <a:cubicBezTo>
                    <a:pt x="4556" y="1966"/>
                    <a:pt x="4496" y="1968"/>
                    <a:pt x="4436" y="1972"/>
                  </a:cubicBezTo>
                  <a:cubicBezTo>
                    <a:pt x="3767" y="2042"/>
                    <a:pt x="3169" y="2324"/>
                    <a:pt x="2711" y="2746"/>
                  </a:cubicBezTo>
                  <a:lnTo>
                    <a:pt x="176" y="563"/>
                  </a:lnTo>
                  <a:lnTo>
                    <a:pt x="0" y="704"/>
                  </a:lnTo>
                  <a:lnTo>
                    <a:pt x="1902" y="3732"/>
                  </a:lnTo>
                  <a:cubicBezTo>
                    <a:pt x="1338" y="4577"/>
                    <a:pt x="1127" y="5598"/>
                    <a:pt x="1373" y="6619"/>
                  </a:cubicBezTo>
                  <a:cubicBezTo>
                    <a:pt x="1690" y="7745"/>
                    <a:pt x="2606" y="8626"/>
                    <a:pt x="3767" y="8943"/>
                  </a:cubicBezTo>
                  <a:cubicBezTo>
                    <a:pt x="4052" y="9005"/>
                    <a:pt x="4343" y="9035"/>
                    <a:pt x="4634" y="9035"/>
                  </a:cubicBezTo>
                  <a:cubicBezTo>
                    <a:pt x="5498" y="9035"/>
                    <a:pt x="6366" y="8765"/>
                    <a:pt x="7077" y="8238"/>
                  </a:cubicBezTo>
                  <a:cubicBezTo>
                    <a:pt x="7746" y="7781"/>
                    <a:pt x="8239" y="7077"/>
                    <a:pt x="8485" y="6302"/>
                  </a:cubicBezTo>
                  <a:cubicBezTo>
                    <a:pt x="8696" y="5492"/>
                    <a:pt x="8556" y="4612"/>
                    <a:pt x="8098" y="3908"/>
                  </a:cubicBezTo>
                  <a:cubicBezTo>
                    <a:pt x="7887" y="3662"/>
                    <a:pt x="7605" y="3415"/>
                    <a:pt x="7323" y="3274"/>
                  </a:cubicBezTo>
                  <a:lnTo>
                    <a:pt x="7253" y="3239"/>
                  </a:lnTo>
                  <a:cubicBezTo>
                    <a:pt x="7570" y="2253"/>
                    <a:pt x="7887" y="1267"/>
                    <a:pt x="8309" y="282"/>
                  </a:cubicBezTo>
                  <a:lnTo>
                    <a:pt x="795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535;p48">
              <a:extLst>
                <a:ext uri="{FF2B5EF4-FFF2-40B4-BE49-F238E27FC236}">
                  <a16:creationId xmlns:a16="http://schemas.microsoft.com/office/drawing/2014/main" id="{8DF01A3D-7474-4CDC-9042-AC8AC0C44DC0}"/>
                </a:ext>
              </a:extLst>
            </p:cNvPr>
            <p:cNvSpPr/>
            <p:nvPr/>
          </p:nvSpPr>
          <p:spPr>
            <a:xfrm flipH="1">
              <a:off x="3767596" y="2589803"/>
              <a:ext cx="62563" cy="54023"/>
            </a:xfrm>
            <a:custGeom>
              <a:avLst/>
              <a:gdLst/>
              <a:ahLst/>
              <a:cxnLst/>
              <a:rect l="l" t="t" r="r" b="b"/>
              <a:pathLst>
                <a:path w="4359" h="3764" extrusionOk="0">
                  <a:moveTo>
                    <a:pt x="2237" y="0"/>
                  </a:moveTo>
                  <a:cubicBezTo>
                    <a:pt x="1074" y="0"/>
                    <a:pt x="0" y="1170"/>
                    <a:pt x="486" y="2524"/>
                  </a:cubicBezTo>
                  <a:cubicBezTo>
                    <a:pt x="816" y="3283"/>
                    <a:pt x="1516" y="3763"/>
                    <a:pt x="2327" y="3763"/>
                  </a:cubicBezTo>
                  <a:cubicBezTo>
                    <a:pt x="2382" y="3763"/>
                    <a:pt x="2437" y="3761"/>
                    <a:pt x="2493" y="3757"/>
                  </a:cubicBezTo>
                  <a:cubicBezTo>
                    <a:pt x="3338" y="3651"/>
                    <a:pt x="4042" y="2982"/>
                    <a:pt x="4183" y="2137"/>
                  </a:cubicBezTo>
                  <a:cubicBezTo>
                    <a:pt x="4359" y="1327"/>
                    <a:pt x="4148" y="1116"/>
                    <a:pt x="3514" y="553"/>
                  </a:cubicBezTo>
                  <a:cubicBezTo>
                    <a:pt x="3128" y="167"/>
                    <a:pt x="2676" y="0"/>
                    <a:pt x="223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536;p48">
              <a:extLst>
                <a:ext uri="{FF2B5EF4-FFF2-40B4-BE49-F238E27FC236}">
                  <a16:creationId xmlns:a16="http://schemas.microsoft.com/office/drawing/2014/main" id="{16634FCE-BEC0-4373-874B-6D910DD3E89C}"/>
                </a:ext>
              </a:extLst>
            </p:cNvPr>
            <p:cNvSpPr/>
            <p:nvPr/>
          </p:nvSpPr>
          <p:spPr>
            <a:xfrm flipH="1">
              <a:off x="3681166" y="2609857"/>
              <a:ext cx="59649" cy="53578"/>
            </a:xfrm>
            <a:custGeom>
              <a:avLst/>
              <a:gdLst/>
              <a:ahLst/>
              <a:cxnLst/>
              <a:rect l="l" t="t" r="r" b="b"/>
              <a:pathLst>
                <a:path w="4156" h="3733" extrusionOk="0">
                  <a:moveTo>
                    <a:pt x="1057" y="1"/>
                  </a:moveTo>
                  <a:cubicBezTo>
                    <a:pt x="599" y="1"/>
                    <a:pt x="212" y="318"/>
                    <a:pt x="106" y="740"/>
                  </a:cubicBezTo>
                  <a:cubicBezTo>
                    <a:pt x="1" y="1163"/>
                    <a:pt x="106" y="1620"/>
                    <a:pt x="388" y="1937"/>
                  </a:cubicBezTo>
                  <a:cubicBezTo>
                    <a:pt x="670" y="2289"/>
                    <a:pt x="987" y="2571"/>
                    <a:pt x="1374" y="2747"/>
                  </a:cubicBezTo>
                  <a:cubicBezTo>
                    <a:pt x="2148" y="3169"/>
                    <a:pt x="2958" y="3486"/>
                    <a:pt x="3803" y="3733"/>
                  </a:cubicBezTo>
                  <a:cubicBezTo>
                    <a:pt x="4049" y="3592"/>
                    <a:pt x="4155" y="3345"/>
                    <a:pt x="4085" y="3099"/>
                  </a:cubicBezTo>
                  <a:cubicBezTo>
                    <a:pt x="4049" y="2852"/>
                    <a:pt x="3944" y="2606"/>
                    <a:pt x="3768" y="2430"/>
                  </a:cubicBezTo>
                  <a:cubicBezTo>
                    <a:pt x="3275" y="1831"/>
                    <a:pt x="2676" y="1374"/>
                    <a:pt x="2148" y="810"/>
                  </a:cubicBezTo>
                  <a:cubicBezTo>
                    <a:pt x="1831" y="458"/>
                    <a:pt x="1515" y="36"/>
                    <a:pt x="10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537;p48">
              <a:extLst>
                <a:ext uri="{FF2B5EF4-FFF2-40B4-BE49-F238E27FC236}">
                  <a16:creationId xmlns:a16="http://schemas.microsoft.com/office/drawing/2014/main" id="{DF1B5D5E-791A-4F27-819E-381E3C86A724}"/>
                </a:ext>
              </a:extLst>
            </p:cNvPr>
            <p:cNvSpPr/>
            <p:nvPr/>
          </p:nvSpPr>
          <p:spPr>
            <a:xfrm flipH="1">
              <a:off x="3562907" y="2602780"/>
              <a:ext cx="17194" cy="42024"/>
            </a:xfrm>
            <a:custGeom>
              <a:avLst/>
              <a:gdLst/>
              <a:ahLst/>
              <a:cxnLst/>
              <a:rect l="l" t="t" r="r" b="b"/>
              <a:pathLst>
                <a:path w="1198" h="2928" extrusionOk="0">
                  <a:moveTo>
                    <a:pt x="599" y="1"/>
                  </a:moveTo>
                  <a:cubicBezTo>
                    <a:pt x="423" y="775"/>
                    <a:pt x="247" y="1550"/>
                    <a:pt x="71" y="2324"/>
                  </a:cubicBezTo>
                  <a:cubicBezTo>
                    <a:pt x="0" y="2500"/>
                    <a:pt x="36" y="2676"/>
                    <a:pt x="106" y="2817"/>
                  </a:cubicBezTo>
                  <a:cubicBezTo>
                    <a:pt x="182" y="2893"/>
                    <a:pt x="277" y="2928"/>
                    <a:pt x="371" y="2928"/>
                  </a:cubicBezTo>
                  <a:cubicBezTo>
                    <a:pt x="453" y="2928"/>
                    <a:pt x="534" y="2902"/>
                    <a:pt x="599" y="2853"/>
                  </a:cubicBezTo>
                  <a:cubicBezTo>
                    <a:pt x="740" y="2747"/>
                    <a:pt x="845" y="2606"/>
                    <a:pt x="916" y="2430"/>
                  </a:cubicBezTo>
                  <a:cubicBezTo>
                    <a:pt x="1162" y="1832"/>
                    <a:pt x="1197" y="1198"/>
                    <a:pt x="1092" y="599"/>
                  </a:cubicBezTo>
                  <a:cubicBezTo>
                    <a:pt x="1092" y="458"/>
                    <a:pt x="1021" y="318"/>
                    <a:pt x="951" y="212"/>
                  </a:cubicBezTo>
                  <a:cubicBezTo>
                    <a:pt x="881" y="71"/>
                    <a:pt x="740" y="1"/>
                    <a:pt x="59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538;p48">
              <a:extLst>
                <a:ext uri="{FF2B5EF4-FFF2-40B4-BE49-F238E27FC236}">
                  <a16:creationId xmlns:a16="http://schemas.microsoft.com/office/drawing/2014/main" id="{8D65B81B-1C83-4029-AFB4-AEB4316D0CF8}"/>
                </a:ext>
              </a:extLst>
            </p:cNvPr>
            <p:cNvSpPr/>
            <p:nvPr/>
          </p:nvSpPr>
          <p:spPr>
            <a:xfrm flipH="1">
              <a:off x="3565435" y="2695268"/>
              <a:ext cx="24270" cy="32352"/>
            </a:xfrm>
            <a:custGeom>
              <a:avLst/>
              <a:gdLst/>
              <a:ahLst/>
              <a:cxnLst/>
              <a:rect l="l" t="t" r="r" b="b"/>
              <a:pathLst>
                <a:path w="1691" h="2254" extrusionOk="0">
                  <a:moveTo>
                    <a:pt x="1303" y="1"/>
                  </a:moveTo>
                  <a:lnTo>
                    <a:pt x="0" y="2007"/>
                  </a:lnTo>
                  <a:lnTo>
                    <a:pt x="353" y="2254"/>
                  </a:lnTo>
                  <a:lnTo>
                    <a:pt x="1690" y="247"/>
                  </a:lnTo>
                  <a:lnTo>
                    <a:pt x="13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539;p48">
              <a:extLst>
                <a:ext uri="{FF2B5EF4-FFF2-40B4-BE49-F238E27FC236}">
                  <a16:creationId xmlns:a16="http://schemas.microsoft.com/office/drawing/2014/main" id="{48D05CEB-2553-411F-AC7E-9B70AD0EE594}"/>
                </a:ext>
              </a:extLst>
            </p:cNvPr>
            <p:cNvSpPr/>
            <p:nvPr/>
          </p:nvSpPr>
          <p:spPr>
            <a:xfrm flipH="1">
              <a:off x="3674100" y="2691737"/>
              <a:ext cx="34374" cy="41452"/>
            </a:xfrm>
            <a:custGeom>
              <a:avLst/>
              <a:gdLst/>
              <a:ahLst/>
              <a:cxnLst/>
              <a:rect l="l" t="t" r="r" b="b"/>
              <a:pathLst>
                <a:path w="2395" h="2888" extrusionOk="0">
                  <a:moveTo>
                    <a:pt x="1" y="0"/>
                  </a:moveTo>
                  <a:lnTo>
                    <a:pt x="1" y="423"/>
                  </a:lnTo>
                  <a:cubicBezTo>
                    <a:pt x="1128" y="458"/>
                    <a:pt x="1867" y="1655"/>
                    <a:pt x="1409" y="2676"/>
                  </a:cubicBezTo>
                  <a:lnTo>
                    <a:pt x="1796" y="2887"/>
                  </a:lnTo>
                  <a:cubicBezTo>
                    <a:pt x="2395" y="1549"/>
                    <a:pt x="1444" y="35"/>
                    <a:pt x="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540;p48">
              <a:extLst>
                <a:ext uri="{FF2B5EF4-FFF2-40B4-BE49-F238E27FC236}">
                  <a16:creationId xmlns:a16="http://schemas.microsoft.com/office/drawing/2014/main" id="{30D3F904-C36E-43B2-B234-53D4BC1D17EA}"/>
                </a:ext>
              </a:extLst>
            </p:cNvPr>
            <p:cNvSpPr/>
            <p:nvPr/>
          </p:nvSpPr>
          <p:spPr>
            <a:xfrm flipH="1">
              <a:off x="3728678" y="2710427"/>
              <a:ext cx="44478" cy="43476"/>
            </a:xfrm>
            <a:custGeom>
              <a:avLst/>
              <a:gdLst/>
              <a:ahLst/>
              <a:cxnLst/>
              <a:rect l="l" t="t" r="r" b="b"/>
              <a:pathLst>
                <a:path w="3099" h="3029" extrusionOk="0">
                  <a:moveTo>
                    <a:pt x="1550" y="1"/>
                  </a:moveTo>
                  <a:lnTo>
                    <a:pt x="1479" y="458"/>
                  </a:lnTo>
                  <a:cubicBezTo>
                    <a:pt x="1831" y="529"/>
                    <a:pt x="2113" y="775"/>
                    <a:pt x="2219" y="1092"/>
                  </a:cubicBezTo>
                  <a:cubicBezTo>
                    <a:pt x="2324" y="1444"/>
                    <a:pt x="2289" y="1796"/>
                    <a:pt x="2078" y="2078"/>
                  </a:cubicBezTo>
                  <a:cubicBezTo>
                    <a:pt x="1831" y="2324"/>
                    <a:pt x="1514" y="2500"/>
                    <a:pt x="1198" y="2571"/>
                  </a:cubicBezTo>
                  <a:cubicBezTo>
                    <a:pt x="1004" y="2588"/>
                    <a:pt x="810" y="2597"/>
                    <a:pt x="617" y="2597"/>
                  </a:cubicBezTo>
                  <a:cubicBezTo>
                    <a:pt x="423" y="2597"/>
                    <a:pt x="229" y="2588"/>
                    <a:pt x="36" y="2571"/>
                  </a:cubicBezTo>
                  <a:lnTo>
                    <a:pt x="1" y="2993"/>
                  </a:lnTo>
                  <a:cubicBezTo>
                    <a:pt x="212" y="3029"/>
                    <a:pt x="423" y="3029"/>
                    <a:pt x="669" y="3029"/>
                  </a:cubicBezTo>
                  <a:cubicBezTo>
                    <a:pt x="845" y="3029"/>
                    <a:pt x="1057" y="3029"/>
                    <a:pt x="1268" y="2993"/>
                  </a:cubicBezTo>
                  <a:cubicBezTo>
                    <a:pt x="1690" y="2923"/>
                    <a:pt x="2113" y="2677"/>
                    <a:pt x="2430" y="2360"/>
                  </a:cubicBezTo>
                  <a:cubicBezTo>
                    <a:pt x="3099" y="1479"/>
                    <a:pt x="2606" y="212"/>
                    <a:pt x="155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541;p48">
              <a:extLst>
                <a:ext uri="{FF2B5EF4-FFF2-40B4-BE49-F238E27FC236}">
                  <a16:creationId xmlns:a16="http://schemas.microsoft.com/office/drawing/2014/main" id="{BB21472B-663C-43AB-AE04-7F9AFC07385B}"/>
                </a:ext>
              </a:extLst>
            </p:cNvPr>
            <p:cNvSpPr/>
            <p:nvPr/>
          </p:nvSpPr>
          <p:spPr>
            <a:xfrm flipH="1">
              <a:off x="3528545" y="2715996"/>
              <a:ext cx="31346" cy="34503"/>
            </a:xfrm>
            <a:custGeom>
              <a:avLst/>
              <a:gdLst/>
              <a:ahLst/>
              <a:cxnLst/>
              <a:rect l="l" t="t" r="r" b="b"/>
              <a:pathLst>
                <a:path w="2184" h="2404" extrusionOk="0">
                  <a:moveTo>
                    <a:pt x="951" y="0"/>
                  </a:moveTo>
                  <a:cubicBezTo>
                    <a:pt x="705" y="35"/>
                    <a:pt x="458" y="141"/>
                    <a:pt x="282" y="317"/>
                  </a:cubicBezTo>
                  <a:cubicBezTo>
                    <a:pt x="106" y="528"/>
                    <a:pt x="1" y="810"/>
                    <a:pt x="1" y="1091"/>
                  </a:cubicBezTo>
                  <a:cubicBezTo>
                    <a:pt x="36" y="1584"/>
                    <a:pt x="388" y="2042"/>
                    <a:pt x="846" y="2218"/>
                  </a:cubicBezTo>
                  <a:cubicBezTo>
                    <a:pt x="1079" y="2335"/>
                    <a:pt x="1312" y="2403"/>
                    <a:pt x="1566" y="2403"/>
                  </a:cubicBezTo>
                  <a:cubicBezTo>
                    <a:pt x="1618" y="2403"/>
                    <a:pt x="1671" y="2400"/>
                    <a:pt x="1726" y="2394"/>
                  </a:cubicBezTo>
                  <a:cubicBezTo>
                    <a:pt x="1867" y="2394"/>
                    <a:pt x="2007" y="2394"/>
                    <a:pt x="2183" y="2359"/>
                  </a:cubicBezTo>
                  <a:lnTo>
                    <a:pt x="2113" y="1901"/>
                  </a:lnTo>
                  <a:cubicBezTo>
                    <a:pt x="1960" y="1943"/>
                    <a:pt x="1813" y="1963"/>
                    <a:pt x="1669" y="1963"/>
                  </a:cubicBezTo>
                  <a:cubicBezTo>
                    <a:pt x="1448" y="1963"/>
                    <a:pt x="1235" y="1916"/>
                    <a:pt x="1022" y="1831"/>
                  </a:cubicBezTo>
                  <a:cubicBezTo>
                    <a:pt x="705" y="1690"/>
                    <a:pt x="494" y="1408"/>
                    <a:pt x="423" y="1056"/>
                  </a:cubicBezTo>
                  <a:cubicBezTo>
                    <a:pt x="423" y="880"/>
                    <a:pt x="494" y="739"/>
                    <a:pt x="599" y="599"/>
                  </a:cubicBezTo>
                  <a:cubicBezTo>
                    <a:pt x="705" y="528"/>
                    <a:pt x="810" y="458"/>
                    <a:pt x="951" y="458"/>
                  </a:cubicBezTo>
                  <a:lnTo>
                    <a:pt x="95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542;p48">
              <a:extLst>
                <a:ext uri="{FF2B5EF4-FFF2-40B4-BE49-F238E27FC236}">
                  <a16:creationId xmlns:a16="http://schemas.microsoft.com/office/drawing/2014/main" id="{2EFB9424-7F51-4FA8-8E56-27ECC942869E}"/>
                </a:ext>
              </a:extLst>
            </p:cNvPr>
            <p:cNvSpPr/>
            <p:nvPr/>
          </p:nvSpPr>
          <p:spPr>
            <a:xfrm flipH="1">
              <a:off x="3478533" y="2815418"/>
              <a:ext cx="129359" cy="32996"/>
            </a:xfrm>
            <a:custGeom>
              <a:avLst/>
              <a:gdLst/>
              <a:ahLst/>
              <a:cxnLst/>
              <a:rect l="l" t="t" r="r" b="b"/>
              <a:pathLst>
                <a:path w="9013" h="2299" extrusionOk="0">
                  <a:moveTo>
                    <a:pt x="5957" y="1"/>
                  </a:moveTo>
                  <a:cubicBezTo>
                    <a:pt x="5873" y="1"/>
                    <a:pt x="5788" y="4"/>
                    <a:pt x="5704" y="10"/>
                  </a:cubicBezTo>
                  <a:cubicBezTo>
                    <a:pt x="4929" y="45"/>
                    <a:pt x="4119" y="45"/>
                    <a:pt x="3345" y="115"/>
                  </a:cubicBezTo>
                  <a:cubicBezTo>
                    <a:pt x="2852" y="151"/>
                    <a:pt x="2394" y="221"/>
                    <a:pt x="1972" y="362"/>
                  </a:cubicBezTo>
                  <a:cubicBezTo>
                    <a:pt x="1091" y="714"/>
                    <a:pt x="528" y="1524"/>
                    <a:pt x="0" y="2298"/>
                  </a:cubicBezTo>
                  <a:lnTo>
                    <a:pt x="9013" y="2298"/>
                  </a:lnTo>
                  <a:cubicBezTo>
                    <a:pt x="8450" y="1524"/>
                    <a:pt x="8027" y="573"/>
                    <a:pt x="7147" y="186"/>
                  </a:cubicBezTo>
                  <a:cubicBezTo>
                    <a:pt x="6768" y="69"/>
                    <a:pt x="6365" y="1"/>
                    <a:pt x="5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543;p48">
              <a:extLst>
                <a:ext uri="{FF2B5EF4-FFF2-40B4-BE49-F238E27FC236}">
                  <a16:creationId xmlns:a16="http://schemas.microsoft.com/office/drawing/2014/main" id="{40FB4765-90D0-4112-AD36-9EEA22297913}"/>
                </a:ext>
              </a:extLst>
            </p:cNvPr>
            <p:cNvSpPr/>
            <p:nvPr/>
          </p:nvSpPr>
          <p:spPr>
            <a:xfrm flipH="1">
              <a:off x="3691296" y="2815418"/>
              <a:ext cx="129359" cy="32996"/>
            </a:xfrm>
            <a:custGeom>
              <a:avLst/>
              <a:gdLst/>
              <a:ahLst/>
              <a:cxnLst/>
              <a:rect l="l" t="t" r="r" b="b"/>
              <a:pathLst>
                <a:path w="9013" h="2299" extrusionOk="0">
                  <a:moveTo>
                    <a:pt x="5957" y="1"/>
                  </a:moveTo>
                  <a:cubicBezTo>
                    <a:pt x="5873" y="1"/>
                    <a:pt x="5788" y="4"/>
                    <a:pt x="5704" y="10"/>
                  </a:cubicBezTo>
                  <a:cubicBezTo>
                    <a:pt x="4929" y="45"/>
                    <a:pt x="4119" y="45"/>
                    <a:pt x="3345" y="115"/>
                  </a:cubicBezTo>
                  <a:cubicBezTo>
                    <a:pt x="2887" y="151"/>
                    <a:pt x="2429" y="221"/>
                    <a:pt x="1972" y="362"/>
                  </a:cubicBezTo>
                  <a:cubicBezTo>
                    <a:pt x="1092" y="714"/>
                    <a:pt x="528" y="1524"/>
                    <a:pt x="0" y="2298"/>
                  </a:cubicBezTo>
                  <a:lnTo>
                    <a:pt x="9013" y="2298"/>
                  </a:lnTo>
                  <a:cubicBezTo>
                    <a:pt x="8450" y="1524"/>
                    <a:pt x="8027" y="573"/>
                    <a:pt x="7182" y="186"/>
                  </a:cubicBezTo>
                  <a:cubicBezTo>
                    <a:pt x="6774" y="69"/>
                    <a:pt x="6366" y="1"/>
                    <a:pt x="595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544;p48">
              <a:extLst>
                <a:ext uri="{FF2B5EF4-FFF2-40B4-BE49-F238E27FC236}">
                  <a16:creationId xmlns:a16="http://schemas.microsoft.com/office/drawing/2014/main" id="{AFCFFB07-D17D-4976-A06B-6996740A3646}"/>
                </a:ext>
              </a:extLst>
            </p:cNvPr>
            <p:cNvSpPr/>
            <p:nvPr/>
          </p:nvSpPr>
          <p:spPr>
            <a:xfrm flipH="1">
              <a:off x="3566978" y="3000523"/>
              <a:ext cx="178387" cy="297128"/>
            </a:xfrm>
            <a:custGeom>
              <a:avLst/>
              <a:gdLst/>
              <a:ahLst/>
              <a:cxnLst/>
              <a:rect l="l" t="t" r="r" b="b"/>
              <a:pathLst>
                <a:path w="12429" h="20702" extrusionOk="0">
                  <a:moveTo>
                    <a:pt x="6901" y="0"/>
                  </a:moveTo>
                  <a:lnTo>
                    <a:pt x="775" y="529"/>
                  </a:lnTo>
                  <a:cubicBezTo>
                    <a:pt x="1" y="3838"/>
                    <a:pt x="71" y="7253"/>
                    <a:pt x="283" y="10598"/>
                  </a:cubicBezTo>
                  <a:cubicBezTo>
                    <a:pt x="494" y="13942"/>
                    <a:pt x="881" y="17322"/>
                    <a:pt x="740" y="20702"/>
                  </a:cubicBezTo>
                  <a:cubicBezTo>
                    <a:pt x="3304" y="20352"/>
                    <a:pt x="5882" y="20173"/>
                    <a:pt x="8466" y="20173"/>
                  </a:cubicBezTo>
                  <a:cubicBezTo>
                    <a:pt x="9786" y="20173"/>
                    <a:pt x="11108" y="20219"/>
                    <a:pt x="12429" y="20315"/>
                  </a:cubicBezTo>
                  <a:cubicBezTo>
                    <a:pt x="11865" y="16724"/>
                    <a:pt x="11302" y="13097"/>
                    <a:pt x="10739" y="9506"/>
                  </a:cubicBezTo>
                  <a:cubicBezTo>
                    <a:pt x="10422" y="7464"/>
                    <a:pt x="10105" y="5387"/>
                    <a:pt x="9647" y="3345"/>
                  </a:cubicBezTo>
                  <a:cubicBezTo>
                    <a:pt x="9507" y="2571"/>
                    <a:pt x="9225" y="1866"/>
                    <a:pt x="8803" y="1197"/>
                  </a:cubicBezTo>
                  <a:cubicBezTo>
                    <a:pt x="8415" y="493"/>
                    <a:pt x="7676" y="71"/>
                    <a:pt x="690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545;p48">
              <a:extLst>
                <a:ext uri="{FF2B5EF4-FFF2-40B4-BE49-F238E27FC236}">
                  <a16:creationId xmlns:a16="http://schemas.microsoft.com/office/drawing/2014/main" id="{31AC862C-247D-420C-895D-4970168D6A8D}"/>
                </a:ext>
              </a:extLst>
            </p:cNvPr>
            <p:cNvSpPr/>
            <p:nvPr/>
          </p:nvSpPr>
          <p:spPr>
            <a:xfrm flipH="1">
              <a:off x="3708470" y="2988393"/>
              <a:ext cx="69236" cy="114477"/>
            </a:xfrm>
            <a:custGeom>
              <a:avLst/>
              <a:gdLst/>
              <a:ahLst/>
              <a:cxnLst/>
              <a:rect l="l" t="t" r="r" b="b"/>
              <a:pathLst>
                <a:path w="4824" h="7976" extrusionOk="0">
                  <a:moveTo>
                    <a:pt x="3028" y="0"/>
                  </a:moveTo>
                  <a:cubicBezTo>
                    <a:pt x="2359" y="71"/>
                    <a:pt x="1761" y="493"/>
                    <a:pt x="1444" y="1127"/>
                  </a:cubicBezTo>
                  <a:cubicBezTo>
                    <a:pt x="1198" y="1726"/>
                    <a:pt x="1127" y="2430"/>
                    <a:pt x="1303" y="3063"/>
                  </a:cubicBezTo>
                  <a:cubicBezTo>
                    <a:pt x="810" y="3662"/>
                    <a:pt x="564" y="4401"/>
                    <a:pt x="634" y="5176"/>
                  </a:cubicBezTo>
                  <a:cubicBezTo>
                    <a:pt x="247" y="5598"/>
                    <a:pt x="1" y="6197"/>
                    <a:pt x="36" y="6795"/>
                  </a:cubicBezTo>
                  <a:cubicBezTo>
                    <a:pt x="36" y="7147"/>
                    <a:pt x="141" y="7429"/>
                    <a:pt x="353" y="7676"/>
                  </a:cubicBezTo>
                  <a:cubicBezTo>
                    <a:pt x="593" y="7879"/>
                    <a:pt x="872" y="7975"/>
                    <a:pt x="1149" y="7975"/>
                  </a:cubicBezTo>
                  <a:cubicBezTo>
                    <a:pt x="1400" y="7975"/>
                    <a:pt x="1649" y="7896"/>
                    <a:pt x="1867" y="7746"/>
                  </a:cubicBezTo>
                  <a:cubicBezTo>
                    <a:pt x="2324" y="7429"/>
                    <a:pt x="2641" y="6971"/>
                    <a:pt x="2817" y="6478"/>
                  </a:cubicBezTo>
                  <a:cubicBezTo>
                    <a:pt x="2958" y="5950"/>
                    <a:pt x="3134" y="5457"/>
                    <a:pt x="3345" y="4965"/>
                  </a:cubicBezTo>
                  <a:cubicBezTo>
                    <a:pt x="3662" y="4331"/>
                    <a:pt x="4190" y="3838"/>
                    <a:pt x="4472" y="3204"/>
                  </a:cubicBezTo>
                  <a:cubicBezTo>
                    <a:pt x="4754" y="2606"/>
                    <a:pt x="4824" y="1937"/>
                    <a:pt x="4683" y="1338"/>
                  </a:cubicBezTo>
                  <a:cubicBezTo>
                    <a:pt x="4613" y="986"/>
                    <a:pt x="4472" y="705"/>
                    <a:pt x="4261" y="458"/>
                  </a:cubicBezTo>
                  <a:cubicBezTo>
                    <a:pt x="4049" y="176"/>
                    <a:pt x="3733" y="36"/>
                    <a:pt x="3380" y="36"/>
                  </a:cubicBezTo>
                  <a:lnTo>
                    <a:pt x="3028" y="0"/>
                  </a:lnTo>
                  <a:close/>
                </a:path>
              </a:pathLst>
            </a:custGeom>
            <a:solidFill>
              <a:srgbClr val="7FC3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546;p48">
              <a:extLst>
                <a:ext uri="{FF2B5EF4-FFF2-40B4-BE49-F238E27FC236}">
                  <a16:creationId xmlns:a16="http://schemas.microsoft.com/office/drawing/2014/main" id="{3E1D369D-A0F8-4A64-8CFA-8F52F67E2235}"/>
                </a:ext>
              </a:extLst>
            </p:cNvPr>
            <p:cNvSpPr/>
            <p:nvPr/>
          </p:nvSpPr>
          <p:spPr>
            <a:xfrm flipH="1">
              <a:off x="3612965" y="2979464"/>
              <a:ext cx="140984" cy="135273"/>
            </a:xfrm>
            <a:custGeom>
              <a:avLst/>
              <a:gdLst/>
              <a:ahLst/>
              <a:cxnLst/>
              <a:rect l="l" t="t" r="r" b="b"/>
              <a:pathLst>
                <a:path w="9823" h="9425" extrusionOk="0">
                  <a:moveTo>
                    <a:pt x="5025" y="0"/>
                  </a:moveTo>
                  <a:cubicBezTo>
                    <a:pt x="4229" y="0"/>
                    <a:pt x="3479" y="109"/>
                    <a:pt x="2641" y="235"/>
                  </a:cubicBezTo>
                  <a:cubicBezTo>
                    <a:pt x="1972" y="306"/>
                    <a:pt x="1373" y="517"/>
                    <a:pt x="810" y="834"/>
                  </a:cubicBezTo>
                  <a:cubicBezTo>
                    <a:pt x="352" y="1186"/>
                    <a:pt x="106" y="1714"/>
                    <a:pt x="106" y="2312"/>
                  </a:cubicBezTo>
                  <a:cubicBezTo>
                    <a:pt x="0" y="4002"/>
                    <a:pt x="1444" y="5375"/>
                    <a:pt x="1796" y="7030"/>
                  </a:cubicBezTo>
                  <a:cubicBezTo>
                    <a:pt x="1972" y="7875"/>
                    <a:pt x="2148" y="8650"/>
                    <a:pt x="2218" y="9424"/>
                  </a:cubicBezTo>
                  <a:lnTo>
                    <a:pt x="7922" y="9424"/>
                  </a:lnTo>
                  <a:cubicBezTo>
                    <a:pt x="8203" y="8298"/>
                    <a:pt x="8591" y="7206"/>
                    <a:pt x="9119" y="6185"/>
                  </a:cubicBezTo>
                  <a:cubicBezTo>
                    <a:pt x="9823" y="4495"/>
                    <a:pt x="9506" y="2911"/>
                    <a:pt x="9436" y="1080"/>
                  </a:cubicBezTo>
                  <a:cubicBezTo>
                    <a:pt x="7546" y="252"/>
                    <a:pt x="6233" y="0"/>
                    <a:pt x="5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547;p48">
              <a:extLst>
                <a:ext uri="{FF2B5EF4-FFF2-40B4-BE49-F238E27FC236}">
                  <a16:creationId xmlns:a16="http://schemas.microsoft.com/office/drawing/2014/main" id="{120B59EC-05D2-4369-8F30-B14823C5CD91}"/>
                </a:ext>
              </a:extLst>
            </p:cNvPr>
            <p:cNvSpPr/>
            <p:nvPr/>
          </p:nvSpPr>
          <p:spPr>
            <a:xfrm flipH="1">
              <a:off x="3635694" y="3114744"/>
              <a:ext cx="85914" cy="35380"/>
            </a:xfrm>
            <a:custGeom>
              <a:avLst/>
              <a:gdLst/>
              <a:ahLst/>
              <a:cxnLst/>
              <a:rect l="l" t="t" r="r" b="b"/>
              <a:pathLst>
                <a:path w="5986" h="2465" extrusionOk="0">
                  <a:moveTo>
                    <a:pt x="1" y="0"/>
                  </a:moveTo>
                  <a:cubicBezTo>
                    <a:pt x="141" y="810"/>
                    <a:pt x="141" y="1655"/>
                    <a:pt x="1" y="2465"/>
                  </a:cubicBezTo>
                  <a:cubicBezTo>
                    <a:pt x="1409" y="2429"/>
                    <a:pt x="4577" y="2113"/>
                    <a:pt x="5986" y="2077"/>
                  </a:cubicBezTo>
                  <a:cubicBezTo>
                    <a:pt x="5669" y="1444"/>
                    <a:pt x="5563" y="704"/>
                    <a:pt x="5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548;p48">
              <a:extLst>
                <a:ext uri="{FF2B5EF4-FFF2-40B4-BE49-F238E27FC236}">
                  <a16:creationId xmlns:a16="http://schemas.microsoft.com/office/drawing/2014/main" id="{A72F6DED-22D7-463B-85DC-078E9FEFE377}"/>
                </a:ext>
              </a:extLst>
            </p:cNvPr>
            <p:cNvSpPr/>
            <p:nvPr/>
          </p:nvSpPr>
          <p:spPr>
            <a:xfrm flipH="1">
              <a:off x="3717559" y="3287074"/>
              <a:ext cx="97540" cy="100440"/>
            </a:xfrm>
            <a:custGeom>
              <a:avLst/>
              <a:gdLst/>
              <a:ahLst/>
              <a:cxnLst/>
              <a:rect l="l" t="t" r="r" b="b"/>
              <a:pathLst>
                <a:path w="6796" h="6998" extrusionOk="0">
                  <a:moveTo>
                    <a:pt x="6619" y="1"/>
                  </a:moveTo>
                  <a:cubicBezTo>
                    <a:pt x="5669" y="317"/>
                    <a:pt x="4683" y="529"/>
                    <a:pt x="3662" y="564"/>
                  </a:cubicBezTo>
                  <a:cubicBezTo>
                    <a:pt x="3451" y="1937"/>
                    <a:pt x="3239" y="3345"/>
                    <a:pt x="3028" y="4718"/>
                  </a:cubicBezTo>
                  <a:cubicBezTo>
                    <a:pt x="2535" y="5317"/>
                    <a:pt x="1866" y="5774"/>
                    <a:pt x="1162" y="6056"/>
                  </a:cubicBezTo>
                  <a:cubicBezTo>
                    <a:pt x="916" y="6127"/>
                    <a:pt x="669" y="6232"/>
                    <a:pt x="423" y="6338"/>
                  </a:cubicBezTo>
                  <a:cubicBezTo>
                    <a:pt x="176" y="6479"/>
                    <a:pt x="36" y="6690"/>
                    <a:pt x="0" y="6972"/>
                  </a:cubicBezTo>
                  <a:cubicBezTo>
                    <a:pt x="388" y="6989"/>
                    <a:pt x="775" y="6998"/>
                    <a:pt x="1162" y="6998"/>
                  </a:cubicBezTo>
                  <a:cubicBezTo>
                    <a:pt x="1549" y="6998"/>
                    <a:pt x="1937" y="6989"/>
                    <a:pt x="2324" y="6972"/>
                  </a:cubicBezTo>
                  <a:cubicBezTo>
                    <a:pt x="2676" y="6972"/>
                    <a:pt x="3028" y="6901"/>
                    <a:pt x="3345" y="6725"/>
                  </a:cubicBezTo>
                  <a:cubicBezTo>
                    <a:pt x="3458" y="6631"/>
                    <a:pt x="3541" y="6597"/>
                    <a:pt x="3632" y="6597"/>
                  </a:cubicBezTo>
                  <a:cubicBezTo>
                    <a:pt x="3710" y="6597"/>
                    <a:pt x="3794" y="6622"/>
                    <a:pt x="3908" y="6655"/>
                  </a:cubicBezTo>
                  <a:cubicBezTo>
                    <a:pt x="4155" y="6619"/>
                    <a:pt x="4331" y="6549"/>
                    <a:pt x="4542" y="6443"/>
                  </a:cubicBezTo>
                  <a:cubicBezTo>
                    <a:pt x="4648" y="6373"/>
                    <a:pt x="4648" y="6197"/>
                    <a:pt x="4612" y="6056"/>
                  </a:cubicBezTo>
                  <a:cubicBezTo>
                    <a:pt x="4577" y="5915"/>
                    <a:pt x="4542" y="5739"/>
                    <a:pt x="4542" y="5563"/>
                  </a:cubicBezTo>
                  <a:cubicBezTo>
                    <a:pt x="4577" y="4648"/>
                    <a:pt x="5141" y="3803"/>
                    <a:pt x="5633" y="2993"/>
                  </a:cubicBezTo>
                  <a:cubicBezTo>
                    <a:pt x="6197" y="2113"/>
                    <a:pt x="6795" y="1127"/>
                    <a:pt x="6619" y="71"/>
                  </a:cubicBezTo>
                  <a:lnTo>
                    <a:pt x="661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549;p48">
              <a:extLst>
                <a:ext uri="{FF2B5EF4-FFF2-40B4-BE49-F238E27FC236}">
                  <a16:creationId xmlns:a16="http://schemas.microsoft.com/office/drawing/2014/main" id="{5B3574E1-9E3F-42DA-A253-81B62713EEB3}"/>
                </a:ext>
              </a:extLst>
            </p:cNvPr>
            <p:cNvSpPr/>
            <p:nvPr/>
          </p:nvSpPr>
          <p:spPr>
            <a:xfrm flipH="1">
              <a:off x="3573021" y="3290103"/>
              <a:ext cx="65706" cy="96794"/>
            </a:xfrm>
            <a:custGeom>
              <a:avLst/>
              <a:gdLst/>
              <a:ahLst/>
              <a:cxnLst/>
              <a:rect l="l" t="t" r="r" b="b"/>
              <a:pathLst>
                <a:path w="4578" h="6744" extrusionOk="0">
                  <a:moveTo>
                    <a:pt x="106" y="1"/>
                  </a:moveTo>
                  <a:lnTo>
                    <a:pt x="106" y="1"/>
                  </a:lnTo>
                  <a:cubicBezTo>
                    <a:pt x="0" y="987"/>
                    <a:pt x="529" y="1937"/>
                    <a:pt x="1092" y="2782"/>
                  </a:cubicBezTo>
                  <a:cubicBezTo>
                    <a:pt x="1585" y="3451"/>
                    <a:pt x="1937" y="4190"/>
                    <a:pt x="2148" y="5000"/>
                  </a:cubicBezTo>
                  <a:cubicBezTo>
                    <a:pt x="2042" y="5493"/>
                    <a:pt x="1972" y="5986"/>
                    <a:pt x="1937" y="6479"/>
                  </a:cubicBezTo>
                  <a:cubicBezTo>
                    <a:pt x="2268" y="6677"/>
                    <a:pt x="2684" y="6744"/>
                    <a:pt x="3120" y="6744"/>
                  </a:cubicBezTo>
                  <a:cubicBezTo>
                    <a:pt x="3612" y="6744"/>
                    <a:pt x="4129" y="6659"/>
                    <a:pt x="4577" y="6584"/>
                  </a:cubicBezTo>
                  <a:cubicBezTo>
                    <a:pt x="4331" y="6021"/>
                    <a:pt x="4014" y="5317"/>
                    <a:pt x="3732" y="4824"/>
                  </a:cubicBezTo>
                  <a:cubicBezTo>
                    <a:pt x="3521" y="3275"/>
                    <a:pt x="3275" y="1761"/>
                    <a:pt x="3028" y="212"/>
                  </a:cubicBezTo>
                  <a:cubicBezTo>
                    <a:pt x="2042" y="212"/>
                    <a:pt x="1057" y="142"/>
                    <a:pt x="10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550;p48">
              <a:extLst>
                <a:ext uri="{FF2B5EF4-FFF2-40B4-BE49-F238E27FC236}">
                  <a16:creationId xmlns:a16="http://schemas.microsoft.com/office/drawing/2014/main" id="{DE5F5B59-BA45-4796-B8D6-E63BEE79BC9E}"/>
                </a:ext>
              </a:extLst>
            </p:cNvPr>
            <p:cNvSpPr/>
            <p:nvPr/>
          </p:nvSpPr>
          <p:spPr>
            <a:xfrm flipH="1">
              <a:off x="3663988" y="3135960"/>
              <a:ext cx="98042" cy="159185"/>
            </a:xfrm>
            <a:custGeom>
              <a:avLst/>
              <a:gdLst/>
              <a:ahLst/>
              <a:cxnLst/>
              <a:rect l="l" t="t" r="r" b="b"/>
              <a:pathLst>
                <a:path w="6831" h="11091" extrusionOk="0">
                  <a:moveTo>
                    <a:pt x="3133" y="1"/>
                  </a:moveTo>
                  <a:cubicBezTo>
                    <a:pt x="2253" y="881"/>
                    <a:pt x="1620" y="1937"/>
                    <a:pt x="1197" y="3064"/>
                  </a:cubicBezTo>
                  <a:cubicBezTo>
                    <a:pt x="880" y="4296"/>
                    <a:pt x="669" y="5528"/>
                    <a:pt x="634" y="6760"/>
                  </a:cubicBezTo>
                  <a:cubicBezTo>
                    <a:pt x="528" y="7641"/>
                    <a:pt x="387" y="8521"/>
                    <a:pt x="247" y="9401"/>
                  </a:cubicBezTo>
                  <a:lnTo>
                    <a:pt x="0" y="11091"/>
                  </a:lnTo>
                  <a:cubicBezTo>
                    <a:pt x="986" y="11020"/>
                    <a:pt x="1972" y="10844"/>
                    <a:pt x="2922" y="10492"/>
                  </a:cubicBezTo>
                  <a:cubicBezTo>
                    <a:pt x="2817" y="9929"/>
                    <a:pt x="2500" y="9331"/>
                    <a:pt x="2711" y="8767"/>
                  </a:cubicBezTo>
                  <a:cubicBezTo>
                    <a:pt x="2957" y="8169"/>
                    <a:pt x="3345" y="7922"/>
                    <a:pt x="3626" y="7324"/>
                  </a:cubicBezTo>
                  <a:cubicBezTo>
                    <a:pt x="3873" y="6901"/>
                    <a:pt x="4084" y="6479"/>
                    <a:pt x="4260" y="6021"/>
                  </a:cubicBezTo>
                  <a:cubicBezTo>
                    <a:pt x="4436" y="5458"/>
                    <a:pt x="4964" y="5071"/>
                    <a:pt x="5387" y="4613"/>
                  </a:cubicBezTo>
                  <a:cubicBezTo>
                    <a:pt x="6513" y="3381"/>
                    <a:pt x="6830" y="1585"/>
                    <a:pt x="6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551;p48">
              <a:extLst>
                <a:ext uri="{FF2B5EF4-FFF2-40B4-BE49-F238E27FC236}">
                  <a16:creationId xmlns:a16="http://schemas.microsoft.com/office/drawing/2014/main" id="{0EDE85EA-C083-40EA-9BD3-C15AFFBE15BF}"/>
                </a:ext>
              </a:extLst>
            </p:cNvPr>
            <p:cNvSpPr/>
            <p:nvPr/>
          </p:nvSpPr>
          <p:spPr>
            <a:xfrm flipH="1">
              <a:off x="3594757" y="3136477"/>
              <a:ext cx="98544" cy="157161"/>
            </a:xfrm>
            <a:custGeom>
              <a:avLst/>
              <a:gdLst/>
              <a:ahLst/>
              <a:cxnLst/>
              <a:rect l="l" t="t" r="r" b="b"/>
              <a:pathLst>
                <a:path w="6866" h="10950" extrusionOk="0">
                  <a:moveTo>
                    <a:pt x="634" y="0"/>
                  </a:moveTo>
                  <a:cubicBezTo>
                    <a:pt x="0" y="1549"/>
                    <a:pt x="352" y="3345"/>
                    <a:pt x="1479" y="4612"/>
                  </a:cubicBezTo>
                  <a:cubicBezTo>
                    <a:pt x="1901" y="5035"/>
                    <a:pt x="2429" y="5422"/>
                    <a:pt x="2605" y="5985"/>
                  </a:cubicBezTo>
                  <a:cubicBezTo>
                    <a:pt x="2781" y="6443"/>
                    <a:pt x="2993" y="6865"/>
                    <a:pt x="3239" y="7323"/>
                  </a:cubicBezTo>
                  <a:cubicBezTo>
                    <a:pt x="3521" y="7886"/>
                    <a:pt x="3908" y="8133"/>
                    <a:pt x="4155" y="8731"/>
                  </a:cubicBezTo>
                  <a:cubicBezTo>
                    <a:pt x="4401" y="9330"/>
                    <a:pt x="4014" y="9928"/>
                    <a:pt x="3908" y="10562"/>
                  </a:cubicBezTo>
                  <a:lnTo>
                    <a:pt x="3908" y="10738"/>
                  </a:lnTo>
                  <a:cubicBezTo>
                    <a:pt x="4894" y="10844"/>
                    <a:pt x="5880" y="10914"/>
                    <a:pt x="6865" y="10949"/>
                  </a:cubicBezTo>
                  <a:cubicBezTo>
                    <a:pt x="6760" y="10421"/>
                    <a:pt x="6689" y="9893"/>
                    <a:pt x="6619" y="9365"/>
                  </a:cubicBezTo>
                  <a:cubicBezTo>
                    <a:pt x="6478" y="8485"/>
                    <a:pt x="6337" y="7605"/>
                    <a:pt x="6232" y="6724"/>
                  </a:cubicBezTo>
                  <a:cubicBezTo>
                    <a:pt x="6091" y="5492"/>
                    <a:pt x="6056" y="4225"/>
                    <a:pt x="5668" y="3028"/>
                  </a:cubicBezTo>
                  <a:cubicBezTo>
                    <a:pt x="5246" y="1901"/>
                    <a:pt x="4577" y="845"/>
                    <a:pt x="3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552;p48">
              <a:extLst>
                <a:ext uri="{FF2B5EF4-FFF2-40B4-BE49-F238E27FC236}">
                  <a16:creationId xmlns:a16="http://schemas.microsoft.com/office/drawing/2014/main" id="{3B9BDC42-9E86-4A30-94B6-7D094588B9D7}"/>
                </a:ext>
              </a:extLst>
            </p:cNvPr>
            <p:cNvSpPr/>
            <p:nvPr/>
          </p:nvSpPr>
          <p:spPr>
            <a:xfrm flipH="1">
              <a:off x="3738280" y="3062593"/>
              <a:ext cx="36900" cy="38005"/>
            </a:xfrm>
            <a:custGeom>
              <a:avLst/>
              <a:gdLst/>
              <a:ahLst/>
              <a:cxnLst/>
              <a:rect l="l" t="t" r="r" b="b"/>
              <a:pathLst>
                <a:path w="2571" h="2648" extrusionOk="0">
                  <a:moveTo>
                    <a:pt x="1788" y="0"/>
                  </a:moveTo>
                  <a:cubicBezTo>
                    <a:pt x="1444" y="0"/>
                    <a:pt x="1083" y="104"/>
                    <a:pt x="775" y="288"/>
                  </a:cubicBezTo>
                  <a:cubicBezTo>
                    <a:pt x="458" y="500"/>
                    <a:pt x="212" y="817"/>
                    <a:pt x="106" y="1204"/>
                  </a:cubicBezTo>
                  <a:cubicBezTo>
                    <a:pt x="1" y="1450"/>
                    <a:pt x="1" y="1732"/>
                    <a:pt x="106" y="1978"/>
                  </a:cubicBezTo>
                  <a:cubicBezTo>
                    <a:pt x="212" y="2154"/>
                    <a:pt x="353" y="2295"/>
                    <a:pt x="564" y="2366"/>
                  </a:cubicBezTo>
                  <a:cubicBezTo>
                    <a:pt x="963" y="2553"/>
                    <a:pt x="1409" y="2647"/>
                    <a:pt x="1871" y="2647"/>
                  </a:cubicBezTo>
                  <a:cubicBezTo>
                    <a:pt x="2101" y="2647"/>
                    <a:pt x="2336" y="2624"/>
                    <a:pt x="2571" y="2577"/>
                  </a:cubicBezTo>
                  <a:cubicBezTo>
                    <a:pt x="1972" y="1873"/>
                    <a:pt x="1761" y="922"/>
                    <a:pt x="1937" y="7"/>
                  </a:cubicBezTo>
                  <a:cubicBezTo>
                    <a:pt x="1888" y="2"/>
                    <a:pt x="1838" y="0"/>
                    <a:pt x="17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553;p48">
              <a:extLst>
                <a:ext uri="{FF2B5EF4-FFF2-40B4-BE49-F238E27FC236}">
                  <a16:creationId xmlns:a16="http://schemas.microsoft.com/office/drawing/2014/main" id="{FC87CA71-4D7F-4192-81CB-272D4450480D}"/>
                </a:ext>
              </a:extLst>
            </p:cNvPr>
            <p:cNvSpPr/>
            <p:nvPr/>
          </p:nvSpPr>
          <p:spPr>
            <a:xfrm flipH="1">
              <a:off x="3660456" y="3054598"/>
              <a:ext cx="89961" cy="44982"/>
            </a:xfrm>
            <a:custGeom>
              <a:avLst/>
              <a:gdLst/>
              <a:ahLst/>
              <a:cxnLst/>
              <a:rect l="l" t="t" r="r" b="b"/>
              <a:pathLst>
                <a:path w="6268" h="3134" extrusionOk="0">
                  <a:moveTo>
                    <a:pt x="5387" y="1"/>
                  </a:moveTo>
                  <a:cubicBezTo>
                    <a:pt x="3803" y="317"/>
                    <a:pt x="2219" y="493"/>
                    <a:pt x="635" y="529"/>
                  </a:cubicBezTo>
                  <a:lnTo>
                    <a:pt x="212" y="529"/>
                  </a:lnTo>
                  <a:cubicBezTo>
                    <a:pt x="1" y="1444"/>
                    <a:pt x="247" y="2395"/>
                    <a:pt x="811" y="3134"/>
                  </a:cubicBezTo>
                  <a:cubicBezTo>
                    <a:pt x="987" y="3099"/>
                    <a:pt x="1198" y="3064"/>
                    <a:pt x="1374" y="2993"/>
                  </a:cubicBezTo>
                  <a:cubicBezTo>
                    <a:pt x="2184" y="2711"/>
                    <a:pt x="2993" y="2359"/>
                    <a:pt x="3768" y="1972"/>
                  </a:cubicBezTo>
                  <a:cubicBezTo>
                    <a:pt x="4542" y="1550"/>
                    <a:pt x="5387" y="1268"/>
                    <a:pt x="6268" y="1198"/>
                  </a:cubicBezTo>
                  <a:lnTo>
                    <a:pt x="538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554;p48">
              <a:extLst>
                <a:ext uri="{FF2B5EF4-FFF2-40B4-BE49-F238E27FC236}">
                  <a16:creationId xmlns:a16="http://schemas.microsoft.com/office/drawing/2014/main" id="{639D6157-5EF3-42BC-90B5-56C02B355F36}"/>
                </a:ext>
              </a:extLst>
            </p:cNvPr>
            <p:cNvSpPr/>
            <p:nvPr/>
          </p:nvSpPr>
          <p:spPr>
            <a:xfrm flipH="1">
              <a:off x="3634671" y="3051569"/>
              <a:ext cx="54597" cy="25275"/>
            </a:xfrm>
            <a:custGeom>
              <a:avLst/>
              <a:gdLst/>
              <a:ahLst/>
              <a:cxnLst/>
              <a:rect l="l" t="t" r="r" b="b"/>
              <a:pathLst>
                <a:path w="3804" h="1761" extrusionOk="0">
                  <a:moveTo>
                    <a:pt x="1761" y="0"/>
                  </a:moveTo>
                  <a:cubicBezTo>
                    <a:pt x="1233" y="36"/>
                    <a:pt x="740" y="212"/>
                    <a:pt x="282" y="528"/>
                  </a:cubicBezTo>
                  <a:lnTo>
                    <a:pt x="1" y="1338"/>
                  </a:lnTo>
                  <a:lnTo>
                    <a:pt x="3099" y="1761"/>
                  </a:lnTo>
                  <a:cubicBezTo>
                    <a:pt x="3381" y="1479"/>
                    <a:pt x="3592" y="1197"/>
                    <a:pt x="3803" y="880"/>
                  </a:cubicBezTo>
                  <a:cubicBezTo>
                    <a:pt x="3099" y="634"/>
                    <a:pt x="2536" y="36"/>
                    <a:pt x="176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555;p48">
              <a:extLst>
                <a:ext uri="{FF2B5EF4-FFF2-40B4-BE49-F238E27FC236}">
                  <a16:creationId xmlns:a16="http://schemas.microsoft.com/office/drawing/2014/main" id="{8DC5C0B7-9C8A-45CC-B8E9-4FD307F11247}"/>
                </a:ext>
              </a:extLst>
            </p:cNvPr>
            <p:cNvSpPr/>
            <p:nvPr/>
          </p:nvSpPr>
          <p:spPr>
            <a:xfrm flipH="1">
              <a:off x="3657427" y="3039942"/>
              <a:ext cx="89445" cy="49530"/>
            </a:xfrm>
            <a:custGeom>
              <a:avLst/>
              <a:gdLst/>
              <a:ahLst/>
              <a:cxnLst/>
              <a:rect l="l" t="t" r="r" b="b"/>
              <a:pathLst>
                <a:path w="6232" h="3451" extrusionOk="0">
                  <a:moveTo>
                    <a:pt x="1866" y="1"/>
                  </a:moveTo>
                  <a:cubicBezTo>
                    <a:pt x="669" y="71"/>
                    <a:pt x="0" y="1057"/>
                    <a:pt x="106" y="1655"/>
                  </a:cubicBezTo>
                  <a:cubicBezTo>
                    <a:pt x="318" y="1566"/>
                    <a:pt x="438" y="1530"/>
                    <a:pt x="525" y="1530"/>
                  </a:cubicBezTo>
                  <a:cubicBezTo>
                    <a:pt x="714" y="1530"/>
                    <a:pt x="751" y="1698"/>
                    <a:pt x="1232" y="1866"/>
                  </a:cubicBezTo>
                  <a:cubicBezTo>
                    <a:pt x="1250" y="1875"/>
                    <a:pt x="1285" y="1879"/>
                    <a:pt x="1332" y="1879"/>
                  </a:cubicBezTo>
                  <a:cubicBezTo>
                    <a:pt x="1606" y="1879"/>
                    <a:pt x="2306" y="1748"/>
                    <a:pt x="2600" y="1748"/>
                  </a:cubicBezTo>
                  <a:cubicBezTo>
                    <a:pt x="2650" y="1748"/>
                    <a:pt x="2689" y="1752"/>
                    <a:pt x="2711" y="1761"/>
                  </a:cubicBezTo>
                  <a:cubicBezTo>
                    <a:pt x="3310" y="2043"/>
                    <a:pt x="3943" y="2395"/>
                    <a:pt x="4507" y="2747"/>
                  </a:cubicBezTo>
                  <a:cubicBezTo>
                    <a:pt x="4824" y="2958"/>
                    <a:pt x="5105" y="3204"/>
                    <a:pt x="5387" y="3451"/>
                  </a:cubicBezTo>
                  <a:cubicBezTo>
                    <a:pt x="5633" y="2852"/>
                    <a:pt x="5915" y="2289"/>
                    <a:pt x="6232" y="1726"/>
                  </a:cubicBezTo>
                  <a:cubicBezTo>
                    <a:pt x="5563" y="1479"/>
                    <a:pt x="4929" y="1162"/>
                    <a:pt x="4295" y="775"/>
                  </a:cubicBezTo>
                  <a:cubicBezTo>
                    <a:pt x="3591" y="317"/>
                    <a:pt x="2711" y="36"/>
                    <a:pt x="186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556;p48">
              <a:extLst>
                <a:ext uri="{FF2B5EF4-FFF2-40B4-BE49-F238E27FC236}">
                  <a16:creationId xmlns:a16="http://schemas.microsoft.com/office/drawing/2014/main" id="{A8A7895E-506D-46D0-813B-12013CC82C36}"/>
                </a:ext>
              </a:extLst>
            </p:cNvPr>
            <p:cNvSpPr/>
            <p:nvPr/>
          </p:nvSpPr>
          <p:spPr>
            <a:xfrm flipH="1">
              <a:off x="3599304" y="2994595"/>
              <a:ext cx="70255" cy="116629"/>
            </a:xfrm>
            <a:custGeom>
              <a:avLst/>
              <a:gdLst/>
              <a:ahLst/>
              <a:cxnLst/>
              <a:rect l="l" t="t" r="r" b="b"/>
              <a:pathLst>
                <a:path w="4895" h="8126" extrusionOk="0">
                  <a:moveTo>
                    <a:pt x="3317" y="0"/>
                  </a:moveTo>
                  <a:cubicBezTo>
                    <a:pt x="3107" y="0"/>
                    <a:pt x="2907" y="86"/>
                    <a:pt x="2747" y="273"/>
                  </a:cubicBezTo>
                  <a:cubicBezTo>
                    <a:pt x="2184" y="836"/>
                    <a:pt x="2219" y="1646"/>
                    <a:pt x="2360" y="2385"/>
                  </a:cubicBezTo>
                  <a:cubicBezTo>
                    <a:pt x="2008" y="2667"/>
                    <a:pt x="1832" y="3054"/>
                    <a:pt x="1796" y="3476"/>
                  </a:cubicBezTo>
                  <a:lnTo>
                    <a:pt x="1444" y="5131"/>
                  </a:lnTo>
                  <a:lnTo>
                    <a:pt x="846" y="4885"/>
                  </a:lnTo>
                  <a:cubicBezTo>
                    <a:pt x="529" y="5448"/>
                    <a:pt x="212" y="6011"/>
                    <a:pt x="1" y="6610"/>
                  </a:cubicBezTo>
                  <a:cubicBezTo>
                    <a:pt x="494" y="7032"/>
                    <a:pt x="881" y="7455"/>
                    <a:pt x="1339" y="7877"/>
                  </a:cubicBezTo>
                  <a:cubicBezTo>
                    <a:pt x="1536" y="8046"/>
                    <a:pt x="1767" y="8125"/>
                    <a:pt x="1991" y="8125"/>
                  </a:cubicBezTo>
                  <a:cubicBezTo>
                    <a:pt x="2327" y="8125"/>
                    <a:pt x="2648" y="7948"/>
                    <a:pt x="2817" y="7631"/>
                  </a:cubicBezTo>
                  <a:cubicBezTo>
                    <a:pt x="3134" y="6997"/>
                    <a:pt x="3522" y="6399"/>
                    <a:pt x="3874" y="5765"/>
                  </a:cubicBezTo>
                  <a:cubicBezTo>
                    <a:pt x="4472" y="4849"/>
                    <a:pt x="4824" y="3758"/>
                    <a:pt x="4895" y="2667"/>
                  </a:cubicBezTo>
                  <a:cubicBezTo>
                    <a:pt x="4895" y="2033"/>
                    <a:pt x="4719" y="1399"/>
                    <a:pt x="4366" y="871"/>
                  </a:cubicBezTo>
                  <a:cubicBezTo>
                    <a:pt x="4190" y="589"/>
                    <a:pt x="3944" y="343"/>
                    <a:pt x="3698" y="167"/>
                  </a:cubicBezTo>
                  <a:cubicBezTo>
                    <a:pt x="3662" y="97"/>
                    <a:pt x="3592" y="61"/>
                    <a:pt x="3522" y="26"/>
                  </a:cubicBezTo>
                  <a:cubicBezTo>
                    <a:pt x="3453" y="9"/>
                    <a:pt x="3385" y="0"/>
                    <a:pt x="331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557;p48">
              <a:extLst>
                <a:ext uri="{FF2B5EF4-FFF2-40B4-BE49-F238E27FC236}">
                  <a16:creationId xmlns:a16="http://schemas.microsoft.com/office/drawing/2014/main" id="{17F9BC50-C9EB-4422-8BBB-36FE8D419F13}"/>
                </a:ext>
              </a:extLst>
            </p:cNvPr>
            <p:cNvSpPr/>
            <p:nvPr/>
          </p:nvSpPr>
          <p:spPr>
            <a:xfrm flipH="1">
              <a:off x="3639728" y="2913849"/>
              <a:ext cx="86431" cy="116486"/>
            </a:xfrm>
            <a:custGeom>
              <a:avLst/>
              <a:gdLst/>
              <a:ahLst/>
              <a:cxnLst/>
              <a:rect l="l" t="t" r="r" b="b"/>
              <a:pathLst>
                <a:path w="6022" h="8116" extrusionOk="0">
                  <a:moveTo>
                    <a:pt x="2113" y="0"/>
                  </a:moveTo>
                  <a:cubicBezTo>
                    <a:pt x="1937" y="0"/>
                    <a:pt x="1761" y="18"/>
                    <a:pt x="1585" y="53"/>
                  </a:cubicBezTo>
                  <a:cubicBezTo>
                    <a:pt x="1163" y="265"/>
                    <a:pt x="881" y="617"/>
                    <a:pt x="775" y="1074"/>
                  </a:cubicBezTo>
                  <a:cubicBezTo>
                    <a:pt x="705" y="1497"/>
                    <a:pt x="670" y="1954"/>
                    <a:pt x="740" y="2377"/>
                  </a:cubicBezTo>
                  <a:cubicBezTo>
                    <a:pt x="775" y="3468"/>
                    <a:pt x="670" y="4630"/>
                    <a:pt x="1" y="5475"/>
                  </a:cubicBezTo>
                  <a:cubicBezTo>
                    <a:pt x="916" y="6074"/>
                    <a:pt x="1198" y="7271"/>
                    <a:pt x="1937" y="8116"/>
                  </a:cubicBezTo>
                  <a:cubicBezTo>
                    <a:pt x="3064" y="6848"/>
                    <a:pt x="4437" y="5862"/>
                    <a:pt x="6021" y="5264"/>
                  </a:cubicBezTo>
                  <a:cubicBezTo>
                    <a:pt x="5458" y="4841"/>
                    <a:pt x="5070" y="4243"/>
                    <a:pt x="4894" y="3574"/>
                  </a:cubicBezTo>
                  <a:cubicBezTo>
                    <a:pt x="4683" y="2940"/>
                    <a:pt x="4578" y="2271"/>
                    <a:pt x="4402" y="1602"/>
                  </a:cubicBezTo>
                  <a:cubicBezTo>
                    <a:pt x="4296" y="1180"/>
                    <a:pt x="4049" y="793"/>
                    <a:pt x="3733" y="476"/>
                  </a:cubicBezTo>
                  <a:cubicBezTo>
                    <a:pt x="3416" y="265"/>
                    <a:pt x="3028" y="124"/>
                    <a:pt x="2641" y="53"/>
                  </a:cubicBezTo>
                  <a:cubicBezTo>
                    <a:pt x="2465" y="18"/>
                    <a:pt x="2289" y="0"/>
                    <a:pt x="21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558;p48">
              <a:extLst>
                <a:ext uri="{FF2B5EF4-FFF2-40B4-BE49-F238E27FC236}">
                  <a16:creationId xmlns:a16="http://schemas.microsoft.com/office/drawing/2014/main" id="{5B187522-A602-43D6-AA3B-F8EA0F4F79A3}"/>
                </a:ext>
              </a:extLst>
            </p:cNvPr>
            <p:cNvSpPr/>
            <p:nvPr/>
          </p:nvSpPr>
          <p:spPr>
            <a:xfrm flipH="1">
              <a:off x="3673082" y="2957057"/>
              <a:ext cx="37403" cy="25978"/>
            </a:xfrm>
            <a:custGeom>
              <a:avLst/>
              <a:gdLst/>
              <a:ahLst/>
              <a:cxnLst/>
              <a:rect l="l" t="t" r="r" b="b"/>
              <a:pathLst>
                <a:path w="2606" h="1810" extrusionOk="0">
                  <a:moveTo>
                    <a:pt x="2605" y="1"/>
                  </a:moveTo>
                  <a:cubicBezTo>
                    <a:pt x="2140" y="223"/>
                    <a:pt x="1629" y="341"/>
                    <a:pt x="1117" y="341"/>
                  </a:cubicBezTo>
                  <a:cubicBezTo>
                    <a:pt x="738" y="341"/>
                    <a:pt x="360" y="276"/>
                    <a:pt x="0" y="141"/>
                  </a:cubicBezTo>
                  <a:lnTo>
                    <a:pt x="0" y="141"/>
                  </a:lnTo>
                  <a:cubicBezTo>
                    <a:pt x="0" y="388"/>
                    <a:pt x="0" y="670"/>
                    <a:pt x="71" y="916"/>
                  </a:cubicBezTo>
                  <a:cubicBezTo>
                    <a:pt x="106" y="1162"/>
                    <a:pt x="247" y="1409"/>
                    <a:pt x="458" y="1550"/>
                  </a:cubicBezTo>
                  <a:cubicBezTo>
                    <a:pt x="764" y="1703"/>
                    <a:pt x="1124" y="1803"/>
                    <a:pt x="1491" y="1803"/>
                  </a:cubicBezTo>
                  <a:cubicBezTo>
                    <a:pt x="1546" y="1803"/>
                    <a:pt x="1600" y="1801"/>
                    <a:pt x="1655" y="1796"/>
                  </a:cubicBezTo>
                  <a:cubicBezTo>
                    <a:pt x="1699" y="1805"/>
                    <a:pt x="1745" y="1809"/>
                    <a:pt x="1792" y="1809"/>
                  </a:cubicBezTo>
                  <a:cubicBezTo>
                    <a:pt x="1934" y="1809"/>
                    <a:pt x="2086" y="1770"/>
                    <a:pt x="2218" y="1691"/>
                  </a:cubicBezTo>
                  <a:cubicBezTo>
                    <a:pt x="2324" y="1585"/>
                    <a:pt x="2359" y="1479"/>
                    <a:pt x="2394" y="1339"/>
                  </a:cubicBezTo>
                  <a:cubicBezTo>
                    <a:pt x="2535" y="881"/>
                    <a:pt x="2605" y="423"/>
                    <a:pt x="260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559;p48">
              <a:extLst>
                <a:ext uri="{FF2B5EF4-FFF2-40B4-BE49-F238E27FC236}">
                  <a16:creationId xmlns:a16="http://schemas.microsoft.com/office/drawing/2014/main" id="{EA9905C5-5AC3-4737-84BE-2910BF492F35}"/>
                </a:ext>
              </a:extLst>
            </p:cNvPr>
            <p:cNvSpPr/>
            <p:nvPr/>
          </p:nvSpPr>
          <p:spPr>
            <a:xfrm flipH="1">
              <a:off x="3670557" y="2936113"/>
              <a:ext cx="46502" cy="17266"/>
            </a:xfrm>
            <a:custGeom>
              <a:avLst/>
              <a:gdLst/>
              <a:ahLst/>
              <a:cxnLst/>
              <a:rect l="l" t="t" r="r" b="b"/>
              <a:pathLst>
                <a:path w="3240" h="1203" extrusionOk="0">
                  <a:moveTo>
                    <a:pt x="2571" y="1"/>
                  </a:moveTo>
                  <a:cubicBezTo>
                    <a:pt x="2524" y="1"/>
                    <a:pt x="2477" y="4"/>
                    <a:pt x="2430" y="16"/>
                  </a:cubicBezTo>
                  <a:lnTo>
                    <a:pt x="916" y="51"/>
                  </a:lnTo>
                  <a:cubicBezTo>
                    <a:pt x="740" y="51"/>
                    <a:pt x="529" y="87"/>
                    <a:pt x="353" y="192"/>
                  </a:cubicBezTo>
                  <a:cubicBezTo>
                    <a:pt x="106" y="298"/>
                    <a:pt x="0" y="615"/>
                    <a:pt x="141" y="861"/>
                  </a:cubicBezTo>
                  <a:cubicBezTo>
                    <a:pt x="282" y="1037"/>
                    <a:pt x="493" y="1143"/>
                    <a:pt x="705" y="1143"/>
                  </a:cubicBezTo>
                  <a:cubicBezTo>
                    <a:pt x="929" y="1182"/>
                    <a:pt x="1158" y="1202"/>
                    <a:pt x="1391" y="1202"/>
                  </a:cubicBezTo>
                  <a:cubicBezTo>
                    <a:pt x="1778" y="1202"/>
                    <a:pt x="2174" y="1147"/>
                    <a:pt x="2571" y="1037"/>
                  </a:cubicBezTo>
                  <a:cubicBezTo>
                    <a:pt x="2747" y="1002"/>
                    <a:pt x="2923" y="896"/>
                    <a:pt x="3063" y="791"/>
                  </a:cubicBezTo>
                  <a:cubicBezTo>
                    <a:pt x="3169" y="650"/>
                    <a:pt x="3239" y="439"/>
                    <a:pt x="3169" y="263"/>
                  </a:cubicBezTo>
                  <a:cubicBezTo>
                    <a:pt x="3099" y="157"/>
                    <a:pt x="2958" y="51"/>
                    <a:pt x="2852" y="16"/>
                  </a:cubicBezTo>
                  <a:cubicBezTo>
                    <a:pt x="2758" y="16"/>
                    <a:pt x="2664" y="1"/>
                    <a:pt x="257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560;p48">
              <a:extLst>
                <a:ext uri="{FF2B5EF4-FFF2-40B4-BE49-F238E27FC236}">
                  <a16:creationId xmlns:a16="http://schemas.microsoft.com/office/drawing/2014/main" id="{850FE867-139A-4A94-A38F-3D9FFBA48FFF}"/>
                </a:ext>
              </a:extLst>
            </p:cNvPr>
            <p:cNvSpPr/>
            <p:nvPr/>
          </p:nvSpPr>
          <p:spPr>
            <a:xfrm flipH="1">
              <a:off x="3640747" y="3114744"/>
              <a:ext cx="81867" cy="7090"/>
            </a:xfrm>
            <a:custGeom>
              <a:avLst/>
              <a:gdLst/>
              <a:ahLst/>
              <a:cxnLst/>
              <a:rect l="l" t="t" r="r" b="b"/>
              <a:pathLst>
                <a:path w="5704" h="494" extrusionOk="0">
                  <a:moveTo>
                    <a:pt x="0" y="0"/>
                  </a:moveTo>
                  <a:lnTo>
                    <a:pt x="0" y="493"/>
                  </a:lnTo>
                  <a:lnTo>
                    <a:pt x="5704" y="493"/>
                  </a:lnTo>
                  <a:lnTo>
                    <a:pt x="570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561;p48">
              <a:extLst>
                <a:ext uri="{FF2B5EF4-FFF2-40B4-BE49-F238E27FC236}">
                  <a16:creationId xmlns:a16="http://schemas.microsoft.com/office/drawing/2014/main" id="{1ED964E5-60BD-464A-B628-17DA3A007A33}"/>
                </a:ext>
              </a:extLst>
            </p:cNvPr>
            <p:cNvSpPr/>
            <p:nvPr/>
          </p:nvSpPr>
          <p:spPr>
            <a:xfrm flipH="1">
              <a:off x="3720592" y="2982321"/>
              <a:ext cx="20223" cy="23768"/>
            </a:xfrm>
            <a:custGeom>
              <a:avLst/>
              <a:gdLst/>
              <a:ahLst/>
              <a:cxnLst/>
              <a:rect l="l" t="t" r="r" b="b"/>
              <a:pathLst>
                <a:path w="1409" h="1656" extrusionOk="0">
                  <a:moveTo>
                    <a:pt x="1409" y="1"/>
                  </a:moveTo>
                  <a:lnTo>
                    <a:pt x="36" y="423"/>
                  </a:lnTo>
                  <a:cubicBezTo>
                    <a:pt x="1" y="881"/>
                    <a:pt x="212" y="1339"/>
                    <a:pt x="529" y="1656"/>
                  </a:cubicBezTo>
                  <a:lnTo>
                    <a:pt x="14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562;p48">
              <a:extLst>
                <a:ext uri="{FF2B5EF4-FFF2-40B4-BE49-F238E27FC236}">
                  <a16:creationId xmlns:a16="http://schemas.microsoft.com/office/drawing/2014/main" id="{5A04DC90-D9A2-4CDE-A8D6-35AE0A9C67D2}"/>
                </a:ext>
              </a:extLst>
            </p:cNvPr>
            <p:cNvSpPr/>
            <p:nvPr/>
          </p:nvSpPr>
          <p:spPr>
            <a:xfrm flipH="1">
              <a:off x="3627089" y="2982838"/>
              <a:ext cx="31346" cy="26796"/>
            </a:xfrm>
            <a:custGeom>
              <a:avLst/>
              <a:gdLst/>
              <a:ahLst/>
              <a:cxnLst/>
              <a:rect l="l" t="t" r="r" b="b"/>
              <a:pathLst>
                <a:path w="2184" h="1867" extrusionOk="0">
                  <a:moveTo>
                    <a:pt x="705" y="0"/>
                  </a:moveTo>
                  <a:cubicBezTo>
                    <a:pt x="352" y="599"/>
                    <a:pt x="141" y="1197"/>
                    <a:pt x="0" y="1866"/>
                  </a:cubicBezTo>
                  <a:cubicBezTo>
                    <a:pt x="669" y="1338"/>
                    <a:pt x="1409" y="916"/>
                    <a:pt x="2183" y="599"/>
                  </a:cubicBezTo>
                  <a:cubicBezTo>
                    <a:pt x="1690" y="387"/>
                    <a:pt x="1197" y="176"/>
                    <a:pt x="7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563;p48">
              <a:extLst>
                <a:ext uri="{FF2B5EF4-FFF2-40B4-BE49-F238E27FC236}">
                  <a16:creationId xmlns:a16="http://schemas.microsoft.com/office/drawing/2014/main" id="{7287402D-63D4-4831-BF23-30E564A780EA}"/>
                </a:ext>
              </a:extLst>
            </p:cNvPr>
            <p:cNvSpPr/>
            <p:nvPr/>
          </p:nvSpPr>
          <p:spPr>
            <a:xfrm flipH="1">
              <a:off x="3557896" y="4147744"/>
              <a:ext cx="310272" cy="152611"/>
            </a:xfrm>
            <a:custGeom>
              <a:avLst/>
              <a:gdLst/>
              <a:ahLst/>
              <a:cxnLst/>
              <a:rect l="l" t="t" r="r" b="b"/>
              <a:pathLst>
                <a:path w="21618" h="10633" extrusionOk="0">
                  <a:moveTo>
                    <a:pt x="1" y="1"/>
                  </a:moveTo>
                  <a:lnTo>
                    <a:pt x="1" y="10633"/>
                  </a:lnTo>
                  <a:lnTo>
                    <a:pt x="21617" y="10633"/>
                  </a:lnTo>
                  <a:lnTo>
                    <a:pt x="2161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564;p48">
              <a:extLst>
                <a:ext uri="{FF2B5EF4-FFF2-40B4-BE49-F238E27FC236}">
                  <a16:creationId xmlns:a16="http://schemas.microsoft.com/office/drawing/2014/main" id="{28A81409-EAFD-4B61-B1E2-56B8AFBC7662}"/>
                </a:ext>
              </a:extLst>
            </p:cNvPr>
            <p:cNvSpPr/>
            <p:nvPr/>
          </p:nvSpPr>
          <p:spPr>
            <a:xfrm flipH="1">
              <a:off x="3557896" y="4147744"/>
              <a:ext cx="310272" cy="132403"/>
            </a:xfrm>
            <a:custGeom>
              <a:avLst/>
              <a:gdLst/>
              <a:ahLst/>
              <a:cxnLst/>
              <a:rect l="l" t="t" r="r" b="b"/>
              <a:pathLst>
                <a:path w="21618" h="9225" extrusionOk="0">
                  <a:moveTo>
                    <a:pt x="1" y="1"/>
                  </a:moveTo>
                  <a:lnTo>
                    <a:pt x="1" y="9225"/>
                  </a:lnTo>
                  <a:lnTo>
                    <a:pt x="21617" y="9225"/>
                  </a:lnTo>
                  <a:lnTo>
                    <a:pt x="21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565;p48">
              <a:extLst>
                <a:ext uri="{FF2B5EF4-FFF2-40B4-BE49-F238E27FC236}">
                  <a16:creationId xmlns:a16="http://schemas.microsoft.com/office/drawing/2014/main" id="{1FA43CC3-F7DB-4294-BBDF-857A9024907C}"/>
                </a:ext>
              </a:extLst>
            </p:cNvPr>
            <p:cNvSpPr/>
            <p:nvPr/>
          </p:nvSpPr>
          <p:spPr>
            <a:xfrm flipH="1">
              <a:off x="3826719" y="4147744"/>
              <a:ext cx="41450" cy="132403"/>
            </a:xfrm>
            <a:custGeom>
              <a:avLst/>
              <a:gdLst/>
              <a:ahLst/>
              <a:cxnLst/>
              <a:rect l="l" t="t" r="r" b="b"/>
              <a:pathLst>
                <a:path w="2888" h="9225" extrusionOk="0">
                  <a:moveTo>
                    <a:pt x="1" y="1"/>
                  </a:moveTo>
                  <a:lnTo>
                    <a:pt x="1" y="9225"/>
                  </a:lnTo>
                  <a:lnTo>
                    <a:pt x="2888" y="9225"/>
                  </a:lnTo>
                  <a:lnTo>
                    <a:pt x="28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566;p48">
              <a:extLst>
                <a:ext uri="{FF2B5EF4-FFF2-40B4-BE49-F238E27FC236}">
                  <a16:creationId xmlns:a16="http://schemas.microsoft.com/office/drawing/2014/main" id="{651850AE-EA4D-4D8D-921E-C64A5829D65C}"/>
                </a:ext>
              </a:extLst>
            </p:cNvPr>
            <p:cNvSpPr/>
            <p:nvPr/>
          </p:nvSpPr>
          <p:spPr>
            <a:xfrm flipH="1">
              <a:off x="3743839" y="4166952"/>
              <a:ext cx="69236" cy="68734"/>
            </a:xfrm>
            <a:custGeom>
              <a:avLst/>
              <a:gdLst/>
              <a:ahLst/>
              <a:cxnLst/>
              <a:rect l="l" t="t" r="r" b="b"/>
              <a:pathLst>
                <a:path w="4824" h="4789" extrusionOk="0">
                  <a:moveTo>
                    <a:pt x="2429" y="0"/>
                  </a:moveTo>
                  <a:cubicBezTo>
                    <a:pt x="1092" y="0"/>
                    <a:pt x="0" y="1092"/>
                    <a:pt x="0" y="2394"/>
                  </a:cubicBezTo>
                  <a:cubicBezTo>
                    <a:pt x="0" y="3732"/>
                    <a:pt x="1092" y="4788"/>
                    <a:pt x="2429" y="4788"/>
                  </a:cubicBezTo>
                  <a:cubicBezTo>
                    <a:pt x="3767" y="4788"/>
                    <a:pt x="4823" y="3732"/>
                    <a:pt x="4823" y="2394"/>
                  </a:cubicBezTo>
                  <a:cubicBezTo>
                    <a:pt x="4823" y="1092"/>
                    <a:pt x="3767" y="0"/>
                    <a:pt x="24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567;p48">
              <a:extLst>
                <a:ext uri="{FF2B5EF4-FFF2-40B4-BE49-F238E27FC236}">
                  <a16:creationId xmlns:a16="http://schemas.microsoft.com/office/drawing/2014/main" id="{95F7730B-6156-4F45-9124-8733E3521D7E}"/>
                </a:ext>
              </a:extLst>
            </p:cNvPr>
            <p:cNvSpPr/>
            <p:nvPr/>
          </p:nvSpPr>
          <p:spPr>
            <a:xfrm flipH="1">
              <a:off x="3733735" y="4167440"/>
              <a:ext cx="80718" cy="68864"/>
            </a:xfrm>
            <a:custGeom>
              <a:avLst/>
              <a:gdLst/>
              <a:ahLst/>
              <a:cxnLst/>
              <a:rect l="l" t="t" r="r" b="b"/>
              <a:pathLst>
                <a:path w="5624" h="4798" extrusionOk="0">
                  <a:moveTo>
                    <a:pt x="3291" y="1"/>
                  </a:moveTo>
                  <a:cubicBezTo>
                    <a:pt x="3270" y="1"/>
                    <a:pt x="3250" y="1"/>
                    <a:pt x="3230" y="2"/>
                  </a:cubicBezTo>
                  <a:cubicBezTo>
                    <a:pt x="3215" y="1"/>
                    <a:pt x="3201" y="1"/>
                    <a:pt x="3187" y="1"/>
                  </a:cubicBezTo>
                  <a:cubicBezTo>
                    <a:pt x="1067" y="1"/>
                    <a:pt x="1" y="2582"/>
                    <a:pt x="1504" y="4086"/>
                  </a:cubicBezTo>
                  <a:cubicBezTo>
                    <a:pt x="1996" y="4577"/>
                    <a:pt x="2603" y="4798"/>
                    <a:pt x="3199" y="4798"/>
                  </a:cubicBezTo>
                  <a:cubicBezTo>
                    <a:pt x="4436" y="4798"/>
                    <a:pt x="5624" y="3846"/>
                    <a:pt x="5624" y="2396"/>
                  </a:cubicBezTo>
                  <a:cubicBezTo>
                    <a:pt x="5624" y="1079"/>
                    <a:pt x="4566" y="1"/>
                    <a:pt x="32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568;p48">
              <a:extLst>
                <a:ext uri="{FF2B5EF4-FFF2-40B4-BE49-F238E27FC236}">
                  <a16:creationId xmlns:a16="http://schemas.microsoft.com/office/drawing/2014/main" id="{06839B7F-0430-42ED-9FA1-CAC5917FE33F}"/>
                </a:ext>
              </a:extLst>
            </p:cNvPr>
            <p:cNvSpPr/>
            <p:nvPr/>
          </p:nvSpPr>
          <p:spPr>
            <a:xfrm flipH="1">
              <a:off x="3504333" y="4294307"/>
              <a:ext cx="363835" cy="155654"/>
            </a:xfrm>
            <a:custGeom>
              <a:avLst/>
              <a:gdLst/>
              <a:ahLst/>
              <a:cxnLst/>
              <a:rect l="l" t="t" r="r" b="b"/>
              <a:pathLst>
                <a:path w="25350" h="10845" extrusionOk="0">
                  <a:moveTo>
                    <a:pt x="1" y="0"/>
                  </a:moveTo>
                  <a:lnTo>
                    <a:pt x="1" y="10844"/>
                  </a:lnTo>
                  <a:lnTo>
                    <a:pt x="25349" y="10844"/>
                  </a:lnTo>
                  <a:lnTo>
                    <a:pt x="253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569;p48">
              <a:extLst>
                <a:ext uri="{FF2B5EF4-FFF2-40B4-BE49-F238E27FC236}">
                  <a16:creationId xmlns:a16="http://schemas.microsoft.com/office/drawing/2014/main" id="{1681394F-36D3-425A-A0C6-19A20EE3FE5A}"/>
                </a:ext>
              </a:extLst>
            </p:cNvPr>
            <p:cNvSpPr/>
            <p:nvPr/>
          </p:nvSpPr>
          <p:spPr>
            <a:xfrm flipH="1">
              <a:off x="3819642" y="4294307"/>
              <a:ext cx="48526" cy="155654"/>
            </a:xfrm>
            <a:custGeom>
              <a:avLst/>
              <a:gdLst/>
              <a:ahLst/>
              <a:cxnLst/>
              <a:rect l="l" t="t" r="r" b="b"/>
              <a:pathLst>
                <a:path w="3381" h="10845" extrusionOk="0">
                  <a:moveTo>
                    <a:pt x="1" y="0"/>
                  </a:moveTo>
                  <a:lnTo>
                    <a:pt x="1" y="10844"/>
                  </a:lnTo>
                  <a:lnTo>
                    <a:pt x="3381" y="10844"/>
                  </a:lnTo>
                  <a:lnTo>
                    <a:pt x="33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570;p48">
              <a:extLst>
                <a:ext uri="{FF2B5EF4-FFF2-40B4-BE49-F238E27FC236}">
                  <a16:creationId xmlns:a16="http://schemas.microsoft.com/office/drawing/2014/main" id="{C2CED2EA-2A36-411D-A339-B61CF055F163}"/>
                </a:ext>
              </a:extLst>
            </p:cNvPr>
            <p:cNvSpPr/>
            <p:nvPr/>
          </p:nvSpPr>
          <p:spPr>
            <a:xfrm flipH="1">
              <a:off x="3759494" y="4319070"/>
              <a:ext cx="32365" cy="32352"/>
            </a:xfrm>
            <a:custGeom>
              <a:avLst/>
              <a:gdLst/>
              <a:ahLst/>
              <a:cxnLst/>
              <a:rect l="l" t="t" r="r" b="b"/>
              <a:pathLst>
                <a:path w="2255" h="2254" extrusionOk="0">
                  <a:moveTo>
                    <a:pt x="1127" y="1"/>
                  </a:moveTo>
                  <a:cubicBezTo>
                    <a:pt x="494" y="1"/>
                    <a:pt x="1" y="493"/>
                    <a:pt x="1" y="1127"/>
                  </a:cubicBezTo>
                  <a:cubicBezTo>
                    <a:pt x="1" y="1761"/>
                    <a:pt x="494" y="2254"/>
                    <a:pt x="1127" y="2254"/>
                  </a:cubicBezTo>
                  <a:cubicBezTo>
                    <a:pt x="1761" y="2254"/>
                    <a:pt x="2254" y="1761"/>
                    <a:pt x="2254" y="1127"/>
                  </a:cubicBezTo>
                  <a:cubicBezTo>
                    <a:pt x="2254" y="493"/>
                    <a:pt x="1761" y="1"/>
                    <a:pt x="11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571;p48">
              <a:extLst>
                <a:ext uri="{FF2B5EF4-FFF2-40B4-BE49-F238E27FC236}">
                  <a16:creationId xmlns:a16="http://schemas.microsoft.com/office/drawing/2014/main" id="{C10E3233-4180-4AC0-B4C9-C5E28FD03C85}"/>
                </a:ext>
              </a:extLst>
            </p:cNvPr>
            <p:cNvSpPr/>
            <p:nvPr/>
          </p:nvSpPr>
          <p:spPr>
            <a:xfrm flipH="1">
              <a:off x="3751915" y="4319070"/>
              <a:ext cx="32867" cy="32352"/>
            </a:xfrm>
            <a:custGeom>
              <a:avLst/>
              <a:gdLst/>
              <a:ahLst/>
              <a:cxnLst/>
              <a:rect l="l" t="t" r="r" b="b"/>
              <a:pathLst>
                <a:path w="2290" h="2254" extrusionOk="0">
                  <a:moveTo>
                    <a:pt x="1163" y="1"/>
                  </a:moveTo>
                  <a:cubicBezTo>
                    <a:pt x="529" y="1"/>
                    <a:pt x="1" y="493"/>
                    <a:pt x="1" y="1127"/>
                  </a:cubicBezTo>
                  <a:cubicBezTo>
                    <a:pt x="1" y="1761"/>
                    <a:pt x="529" y="2254"/>
                    <a:pt x="1163" y="2254"/>
                  </a:cubicBezTo>
                  <a:cubicBezTo>
                    <a:pt x="1761" y="2254"/>
                    <a:pt x="2289" y="1761"/>
                    <a:pt x="2289" y="1127"/>
                  </a:cubicBezTo>
                  <a:cubicBezTo>
                    <a:pt x="2289" y="493"/>
                    <a:pt x="1761" y="1"/>
                    <a:pt x="11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572;p48">
              <a:extLst>
                <a:ext uri="{FF2B5EF4-FFF2-40B4-BE49-F238E27FC236}">
                  <a16:creationId xmlns:a16="http://schemas.microsoft.com/office/drawing/2014/main" id="{17321DA0-8D72-42DB-B1CB-C1166181A3D2}"/>
                </a:ext>
              </a:extLst>
            </p:cNvPr>
            <p:cNvSpPr/>
            <p:nvPr/>
          </p:nvSpPr>
          <p:spPr>
            <a:xfrm flipH="1">
              <a:off x="3717550" y="4319070"/>
              <a:ext cx="32351" cy="32352"/>
            </a:xfrm>
            <a:custGeom>
              <a:avLst/>
              <a:gdLst/>
              <a:ahLst/>
              <a:cxnLst/>
              <a:rect l="l" t="t" r="r" b="b"/>
              <a:pathLst>
                <a:path w="2254" h="2254" extrusionOk="0">
                  <a:moveTo>
                    <a:pt x="1127" y="1"/>
                  </a:moveTo>
                  <a:cubicBezTo>
                    <a:pt x="493" y="1"/>
                    <a:pt x="0" y="493"/>
                    <a:pt x="0" y="1127"/>
                  </a:cubicBezTo>
                  <a:cubicBezTo>
                    <a:pt x="0" y="1761"/>
                    <a:pt x="493" y="2254"/>
                    <a:pt x="1127" y="2254"/>
                  </a:cubicBezTo>
                  <a:cubicBezTo>
                    <a:pt x="1760" y="2254"/>
                    <a:pt x="2253" y="1761"/>
                    <a:pt x="2253" y="1127"/>
                  </a:cubicBezTo>
                  <a:cubicBezTo>
                    <a:pt x="2253" y="493"/>
                    <a:pt x="1760" y="1"/>
                    <a:pt x="1127"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573;p48">
              <a:extLst>
                <a:ext uri="{FF2B5EF4-FFF2-40B4-BE49-F238E27FC236}">
                  <a16:creationId xmlns:a16="http://schemas.microsoft.com/office/drawing/2014/main" id="{81060EC7-FBFF-4D8E-8984-479F25A2F83A}"/>
                </a:ext>
              </a:extLst>
            </p:cNvPr>
            <p:cNvSpPr/>
            <p:nvPr/>
          </p:nvSpPr>
          <p:spPr>
            <a:xfrm flipH="1">
              <a:off x="3710473" y="4319070"/>
              <a:ext cx="32365" cy="32352"/>
            </a:xfrm>
            <a:custGeom>
              <a:avLst/>
              <a:gdLst/>
              <a:ahLst/>
              <a:cxnLst/>
              <a:rect l="l" t="t" r="r" b="b"/>
              <a:pathLst>
                <a:path w="2255" h="2254" extrusionOk="0">
                  <a:moveTo>
                    <a:pt x="1128" y="1"/>
                  </a:moveTo>
                  <a:cubicBezTo>
                    <a:pt x="494" y="1"/>
                    <a:pt x="1" y="493"/>
                    <a:pt x="1" y="1127"/>
                  </a:cubicBezTo>
                  <a:cubicBezTo>
                    <a:pt x="1" y="1761"/>
                    <a:pt x="494" y="2254"/>
                    <a:pt x="1128" y="2254"/>
                  </a:cubicBezTo>
                  <a:cubicBezTo>
                    <a:pt x="1761" y="2254"/>
                    <a:pt x="2254" y="1761"/>
                    <a:pt x="2254" y="1127"/>
                  </a:cubicBezTo>
                  <a:cubicBezTo>
                    <a:pt x="2254" y="493"/>
                    <a:pt x="1761" y="1"/>
                    <a:pt x="11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574;p48">
              <a:extLst>
                <a:ext uri="{FF2B5EF4-FFF2-40B4-BE49-F238E27FC236}">
                  <a16:creationId xmlns:a16="http://schemas.microsoft.com/office/drawing/2014/main" id="{EC71300D-ECC2-4353-AA42-61BD52182B01}"/>
                </a:ext>
              </a:extLst>
            </p:cNvPr>
            <p:cNvSpPr/>
            <p:nvPr/>
          </p:nvSpPr>
          <p:spPr>
            <a:xfrm flipH="1">
              <a:off x="3652865" y="4326649"/>
              <a:ext cx="7090" cy="106138"/>
            </a:xfrm>
            <a:custGeom>
              <a:avLst/>
              <a:gdLst/>
              <a:ahLst/>
              <a:cxnLst/>
              <a:rect l="l" t="t" r="r" b="b"/>
              <a:pathLst>
                <a:path w="494" h="7395" extrusionOk="0">
                  <a:moveTo>
                    <a:pt x="247" y="1"/>
                  </a:moveTo>
                  <a:cubicBezTo>
                    <a:pt x="106" y="1"/>
                    <a:pt x="1" y="106"/>
                    <a:pt x="1" y="247"/>
                  </a:cubicBezTo>
                  <a:lnTo>
                    <a:pt x="1" y="7148"/>
                  </a:lnTo>
                  <a:cubicBezTo>
                    <a:pt x="1" y="7253"/>
                    <a:pt x="106" y="7394"/>
                    <a:pt x="247" y="7394"/>
                  </a:cubicBezTo>
                  <a:cubicBezTo>
                    <a:pt x="388" y="7394"/>
                    <a:pt x="494" y="7253"/>
                    <a:pt x="494" y="7148"/>
                  </a:cubicBezTo>
                  <a:lnTo>
                    <a:pt x="494" y="247"/>
                  </a:lnTo>
                  <a:cubicBezTo>
                    <a:pt x="494" y="106"/>
                    <a:pt x="38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575;p48">
              <a:extLst>
                <a:ext uri="{FF2B5EF4-FFF2-40B4-BE49-F238E27FC236}">
                  <a16:creationId xmlns:a16="http://schemas.microsoft.com/office/drawing/2014/main" id="{E8E47F20-B6A3-493C-AC7E-ACCAD92ED793}"/>
                </a:ext>
              </a:extLst>
            </p:cNvPr>
            <p:cNvSpPr/>
            <p:nvPr/>
          </p:nvSpPr>
          <p:spPr>
            <a:xfrm flipH="1">
              <a:off x="3624056" y="4326649"/>
              <a:ext cx="7592" cy="106138"/>
            </a:xfrm>
            <a:custGeom>
              <a:avLst/>
              <a:gdLst/>
              <a:ahLst/>
              <a:cxnLst/>
              <a:rect l="l" t="t" r="r" b="b"/>
              <a:pathLst>
                <a:path w="529" h="7395" extrusionOk="0">
                  <a:moveTo>
                    <a:pt x="282" y="1"/>
                  </a:moveTo>
                  <a:cubicBezTo>
                    <a:pt x="141" y="1"/>
                    <a:pt x="0" y="106"/>
                    <a:pt x="36" y="247"/>
                  </a:cubicBezTo>
                  <a:lnTo>
                    <a:pt x="36" y="7148"/>
                  </a:lnTo>
                  <a:cubicBezTo>
                    <a:pt x="0" y="7253"/>
                    <a:pt x="141" y="7394"/>
                    <a:pt x="282" y="7394"/>
                  </a:cubicBezTo>
                  <a:cubicBezTo>
                    <a:pt x="388" y="7394"/>
                    <a:pt x="528" y="7253"/>
                    <a:pt x="528" y="7148"/>
                  </a:cubicBezTo>
                  <a:lnTo>
                    <a:pt x="528" y="247"/>
                  </a:lnTo>
                  <a:cubicBezTo>
                    <a:pt x="528" y="106"/>
                    <a:pt x="388" y="1"/>
                    <a:pt x="2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576;p48">
              <a:extLst>
                <a:ext uri="{FF2B5EF4-FFF2-40B4-BE49-F238E27FC236}">
                  <a16:creationId xmlns:a16="http://schemas.microsoft.com/office/drawing/2014/main" id="{0CFD9506-C528-408C-BE70-5D693B370503}"/>
                </a:ext>
              </a:extLst>
            </p:cNvPr>
            <p:cNvSpPr/>
            <p:nvPr/>
          </p:nvSpPr>
          <p:spPr>
            <a:xfrm flipH="1">
              <a:off x="3595748" y="4326649"/>
              <a:ext cx="7090" cy="106138"/>
            </a:xfrm>
            <a:custGeom>
              <a:avLst/>
              <a:gdLst/>
              <a:ahLst/>
              <a:cxnLst/>
              <a:rect l="l" t="t" r="r" b="b"/>
              <a:pathLst>
                <a:path w="494" h="7395" extrusionOk="0">
                  <a:moveTo>
                    <a:pt x="247" y="1"/>
                  </a:moveTo>
                  <a:cubicBezTo>
                    <a:pt x="106" y="1"/>
                    <a:pt x="0" y="106"/>
                    <a:pt x="0" y="247"/>
                  </a:cubicBezTo>
                  <a:lnTo>
                    <a:pt x="0" y="7148"/>
                  </a:lnTo>
                  <a:cubicBezTo>
                    <a:pt x="0" y="7253"/>
                    <a:pt x="106" y="7394"/>
                    <a:pt x="247" y="7394"/>
                  </a:cubicBezTo>
                  <a:cubicBezTo>
                    <a:pt x="387" y="7394"/>
                    <a:pt x="493" y="7253"/>
                    <a:pt x="493" y="7148"/>
                  </a:cubicBezTo>
                  <a:lnTo>
                    <a:pt x="493" y="247"/>
                  </a:lnTo>
                  <a:cubicBezTo>
                    <a:pt x="493" y="106"/>
                    <a:pt x="387"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577;p48">
              <a:extLst>
                <a:ext uri="{FF2B5EF4-FFF2-40B4-BE49-F238E27FC236}">
                  <a16:creationId xmlns:a16="http://schemas.microsoft.com/office/drawing/2014/main" id="{18532A95-EF86-49C9-9759-56D7372F3B7A}"/>
                </a:ext>
              </a:extLst>
            </p:cNvPr>
            <p:cNvSpPr/>
            <p:nvPr/>
          </p:nvSpPr>
          <p:spPr>
            <a:xfrm flipH="1">
              <a:off x="3566953" y="4326649"/>
              <a:ext cx="7090" cy="106138"/>
            </a:xfrm>
            <a:custGeom>
              <a:avLst/>
              <a:gdLst/>
              <a:ahLst/>
              <a:cxnLst/>
              <a:rect l="l" t="t" r="r" b="b"/>
              <a:pathLst>
                <a:path w="494" h="7395" extrusionOk="0">
                  <a:moveTo>
                    <a:pt x="247" y="1"/>
                  </a:moveTo>
                  <a:cubicBezTo>
                    <a:pt x="107" y="1"/>
                    <a:pt x="1" y="106"/>
                    <a:pt x="1" y="247"/>
                  </a:cubicBezTo>
                  <a:lnTo>
                    <a:pt x="1" y="7148"/>
                  </a:lnTo>
                  <a:cubicBezTo>
                    <a:pt x="1" y="7253"/>
                    <a:pt x="107" y="7394"/>
                    <a:pt x="247" y="7394"/>
                  </a:cubicBezTo>
                  <a:cubicBezTo>
                    <a:pt x="388" y="7394"/>
                    <a:pt x="494" y="7253"/>
                    <a:pt x="494" y="7148"/>
                  </a:cubicBezTo>
                  <a:lnTo>
                    <a:pt x="494" y="247"/>
                  </a:lnTo>
                  <a:cubicBezTo>
                    <a:pt x="494" y="106"/>
                    <a:pt x="38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578;p48">
              <a:extLst>
                <a:ext uri="{FF2B5EF4-FFF2-40B4-BE49-F238E27FC236}">
                  <a16:creationId xmlns:a16="http://schemas.microsoft.com/office/drawing/2014/main" id="{FC688A96-52EA-4C38-9193-152AAB8CFB82}"/>
                </a:ext>
              </a:extLst>
            </p:cNvPr>
            <p:cNvSpPr/>
            <p:nvPr/>
          </p:nvSpPr>
          <p:spPr>
            <a:xfrm flipH="1">
              <a:off x="3538144" y="4326649"/>
              <a:ext cx="7090" cy="106138"/>
            </a:xfrm>
            <a:custGeom>
              <a:avLst/>
              <a:gdLst/>
              <a:ahLst/>
              <a:cxnLst/>
              <a:rect l="l" t="t" r="r" b="b"/>
              <a:pathLst>
                <a:path w="494" h="7395" extrusionOk="0">
                  <a:moveTo>
                    <a:pt x="247" y="1"/>
                  </a:moveTo>
                  <a:cubicBezTo>
                    <a:pt x="106" y="1"/>
                    <a:pt x="1" y="106"/>
                    <a:pt x="1" y="247"/>
                  </a:cubicBezTo>
                  <a:lnTo>
                    <a:pt x="1" y="7148"/>
                  </a:lnTo>
                  <a:cubicBezTo>
                    <a:pt x="1" y="7253"/>
                    <a:pt x="106" y="7394"/>
                    <a:pt x="247" y="7394"/>
                  </a:cubicBezTo>
                  <a:cubicBezTo>
                    <a:pt x="388" y="7394"/>
                    <a:pt x="494" y="7253"/>
                    <a:pt x="494" y="7148"/>
                  </a:cubicBezTo>
                  <a:lnTo>
                    <a:pt x="494" y="247"/>
                  </a:lnTo>
                  <a:cubicBezTo>
                    <a:pt x="494" y="106"/>
                    <a:pt x="388" y="1"/>
                    <a:pt x="24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579;p48">
              <a:extLst>
                <a:ext uri="{FF2B5EF4-FFF2-40B4-BE49-F238E27FC236}">
                  <a16:creationId xmlns:a16="http://schemas.microsoft.com/office/drawing/2014/main" id="{E847D0E2-8717-4630-9EF0-142BC705A1FC}"/>
                </a:ext>
              </a:extLst>
            </p:cNvPr>
            <p:cNvSpPr/>
            <p:nvPr/>
          </p:nvSpPr>
          <p:spPr>
            <a:xfrm flipH="1">
              <a:off x="3515956" y="3692152"/>
              <a:ext cx="342607" cy="229628"/>
            </a:xfrm>
            <a:custGeom>
              <a:avLst/>
              <a:gdLst/>
              <a:ahLst/>
              <a:cxnLst/>
              <a:rect l="l" t="t" r="r" b="b"/>
              <a:pathLst>
                <a:path w="23871" h="15999" extrusionOk="0">
                  <a:moveTo>
                    <a:pt x="19025" y="0"/>
                  </a:moveTo>
                  <a:cubicBezTo>
                    <a:pt x="18795" y="0"/>
                    <a:pt x="18567" y="7"/>
                    <a:pt x="18343" y="17"/>
                  </a:cubicBezTo>
                  <a:cubicBezTo>
                    <a:pt x="12851" y="158"/>
                    <a:pt x="7464" y="1355"/>
                    <a:pt x="2395" y="3503"/>
                  </a:cubicBezTo>
                  <a:cubicBezTo>
                    <a:pt x="1585" y="3820"/>
                    <a:pt x="705" y="4277"/>
                    <a:pt x="317" y="5052"/>
                  </a:cubicBezTo>
                  <a:cubicBezTo>
                    <a:pt x="71" y="5650"/>
                    <a:pt x="1" y="6319"/>
                    <a:pt x="71" y="6953"/>
                  </a:cubicBezTo>
                  <a:lnTo>
                    <a:pt x="212" y="11600"/>
                  </a:lnTo>
                  <a:cubicBezTo>
                    <a:pt x="282" y="13149"/>
                    <a:pt x="494" y="14980"/>
                    <a:pt x="1867" y="15720"/>
                  </a:cubicBezTo>
                  <a:cubicBezTo>
                    <a:pt x="2230" y="15913"/>
                    <a:pt x="2627" y="15999"/>
                    <a:pt x="3031" y="15999"/>
                  </a:cubicBezTo>
                  <a:cubicBezTo>
                    <a:pt x="3802" y="15999"/>
                    <a:pt x="4600" y="15688"/>
                    <a:pt x="5246" y="15227"/>
                  </a:cubicBezTo>
                  <a:cubicBezTo>
                    <a:pt x="6197" y="14522"/>
                    <a:pt x="6866" y="13501"/>
                    <a:pt x="7605" y="12586"/>
                  </a:cubicBezTo>
                  <a:cubicBezTo>
                    <a:pt x="8380" y="11671"/>
                    <a:pt x="9260" y="10755"/>
                    <a:pt x="10422" y="10439"/>
                  </a:cubicBezTo>
                  <a:cubicBezTo>
                    <a:pt x="10741" y="10351"/>
                    <a:pt x="11065" y="10312"/>
                    <a:pt x="11392" y="10312"/>
                  </a:cubicBezTo>
                  <a:cubicBezTo>
                    <a:pt x="12507" y="10312"/>
                    <a:pt x="13647" y="10766"/>
                    <a:pt x="14682" y="11283"/>
                  </a:cubicBezTo>
                  <a:cubicBezTo>
                    <a:pt x="16653" y="12269"/>
                    <a:pt x="18554" y="13431"/>
                    <a:pt x="20315" y="14804"/>
                  </a:cubicBezTo>
                  <a:cubicBezTo>
                    <a:pt x="20862" y="15214"/>
                    <a:pt x="21536" y="15667"/>
                    <a:pt x="22173" y="15667"/>
                  </a:cubicBezTo>
                  <a:cubicBezTo>
                    <a:pt x="22356" y="15667"/>
                    <a:pt x="22536" y="15630"/>
                    <a:pt x="22709" y="15543"/>
                  </a:cubicBezTo>
                  <a:cubicBezTo>
                    <a:pt x="23413" y="15191"/>
                    <a:pt x="23554" y="14311"/>
                    <a:pt x="23589" y="13572"/>
                  </a:cubicBezTo>
                  <a:cubicBezTo>
                    <a:pt x="23835" y="10544"/>
                    <a:pt x="23871" y="7552"/>
                    <a:pt x="23659" y="4559"/>
                  </a:cubicBezTo>
                  <a:cubicBezTo>
                    <a:pt x="23554" y="3362"/>
                    <a:pt x="23413" y="2059"/>
                    <a:pt x="22603" y="1179"/>
                  </a:cubicBezTo>
                  <a:cubicBezTo>
                    <a:pt x="21733" y="219"/>
                    <a:pt x="20351" y="0"/>
                    <a:pt x="190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580;p48">
              <a:extLst>
                <a:ext uri="{FF2B5EF4-FFF2-40B4-BE49-F238E27FC236}">
                  <a16:creationId xmlns:a16="http://schemas.microsoft.com/office/drawing/2014/main" id="{1C1BC995-4669-4B7D-B6B1-7C43D7FC52D0}"/>
                </a:ext>
              </a:extLst>
            </p:cNvPr>
            <p:cNvSpPr/>
            <p:nvPr/>
          </p:nvSpPr>
          <p:spPr>
            <a:xfrm flipH="1">
              <a:off x="3546747" y="3704985"/>
              <a:ext cx="138974" cy="103626"/>
            </a:xfrm>
            <a:custGeom>
              <a:avLst/>
              <a:gdLst/>
              <a:ahLst/>
              <a:cxnLst/>
              <a:rect l="l" t="t" r="r" b="b"/>
              <a:pathLst>
                <a:path w="9683" h="7220" extrusionOk="0">
                  <a:moveTo>
                    <a:pt x="5189" y="1"/>
                  </a:moveTo>
                  <a:cubicBezTo>
                    <a:pt x="4701" y="1"/>
                    <a:pt x="4211" y="71"/>
                    <a:pt x="3732" y="215"/>
                  </a:cubicBezTo>
                  <a:cubicBezTo>
                    <a:pt x="2676" y="532"/>
                    <a:pt x="1690" y="1165"/>
                    <a:pt x="951" y="1975"/>
                  </a:cubicBezTo>
                  <a:cubicBezTo>
                    <a:pt x="388" y="2538"/>
                    <a:pt x="71" y="3243"/>
                    <a:pt x="0" y="4017"/>
                  </a:cubicBezTo>
                  <a:cubicBezTo>
                    <a:pt x="35" y="5003"/>
                    <a:pt x="528" y="5883"/>
                    <a:pt x="1338" y="6376"/>
                  </a:cubicBezTo>
                  <a:cubicBezTo>
                    <a:pt x="2148" y="6869"/>
                    <a:pt x="3098" y="7150"/>
                    <a:pt x="4049" y="7186"/>
                  </a:cubicBezTo>
                  <a:cubicBezTo>
                    <a:pt x="4275" y="7208"/>
                    <a:pt x="4503" y="7220"/>
                    <a:pt x="4731" y="7220"/>
                  </a:cubicBezTo>
                  <a:cubicBezTo>
                    <a:pt x="5568" y="7220"/>
                    <a:pt x="6408" y="7067"/>
                    <a:pt x="7182" y="6763"/>
                  </a:cubicBezTo>
                  <a:cubicBezTo>
                    <a:pt x="8203" y="6376"/>
                    <a:pt x="8978" y="5566"/>
                    <a:pt x="9330" y="4545"/>
                  </a:cubicBezTo>
                  <a:cubicBezTo>
                    <a:pt x="9682" y="3102"/>
                    <a:pt x="9119" y="1623"/>
                    <a:pt x="7887" y="778"/>
                  </a:cubicBezTo>
                  <a:cubicBezTo>
                    <a:pt x="7073" y="267"/>
                    <a:pt x="6137" y="1"/>
                    <a:pt x="5189" y="1"/>
                  </a:cubicBezTo>
                  <a:close/>
                </a:path>
              </a:pathLst>
            </a:custGeom>
            <a:solidFill>
              <a:srgbClr val="022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581;p48">
              <a:extLst>
                <a:ext uri="{FF2B5EF4-FFF2-40B4-BE49-F238E27FC236}">
                  <a16:creationId xmlns:a16="http://schemas.microsoft.com/office/drawing/2014/main" id="{DF2FD820-8F1C-422F-B421-EBEF1E8E5D0B}"/>
                </a:ext>
              </a:extLst>
            </p:cNvPr>
            <p:cNvSpPr/>
            <p:nvPr/>
          </p:nvSpPr>
          <p:spPr>
            <a:xfrm flipH="1">
              <a:off x="3754580" y="3741146"/>
              <a:ext cx="97410" cy="87636"/>
            </a:xfrm>
            <a:custGeom>
              <a:avLst/>
              <a:gdLst/>
              <a:ahLst/>
              <a:cxnLst/>
              <a:rect l="l" t="t" r="r" b="b"/>
              <a:pathLst>
                <a:path w="6787" h="6106" extrusionOk="0">
                  <a:moveTo>
                    <a:pt x="3644" y="0"/>
                  </a:moveTo>
                  <a:cubicBezTo>
                    <a:pt x="3262" y="0"/>
                    <a:pt x="2861" y="93"/>
                    <a:pt x="2465" y="301"/>
                  </a:cubicBezTo>
                  <a:cubicBezTo>
                    <a:pt x="1585" y="724"/>
                    <a:pt x="880" y="1428"/>
                    <a:pt x="493" y="2343"/>
                  </a:cubicBezTo>
                  <a:cubicBezTo>
                    <a:pt x="141" y="3012"/>
                    <a:pt x="0" y="3786"/>
                    <a:pt x="106" y="4561"/>
                  </a:cubicBezTo>
                  <a:cubicBezTo>
                    <a:pt x="176" y="5054"/>
                    <a:pt x="493" y="5512"/>
                    <a:pt x="880" y="5793"/>
                  </a:cubicBezTo>
                  <a:cubicBezTo>
                    <a:pt x="1207" y="6017"/>
                    <a:pt x="1584" y="6106"/>
                    <a:pt x="1974" y="6106"/>
                  </a:cubicBezTo>
                  <a:cubicBezTo>
                    <a:pt x="2384" y="6106"/>
                    <a:pt x="2808" y="6008"/>
                    <a:pt x="3204" y="5864"/>
                  </a:cubicBezTo>
                  <a:cubicBezTo>
                    <a:pt x="4295" y="5547"/>
                    <a:pt x="5211" y="4772"/>
                    <a:pt x="5774" y="3751"/>
                  </a:cubicBezTo>
                  <a:cubicBezTo>
                    <a:pt x="6786" y="1959"/>
                    <a:pt x="5400" y="0"/>
                    <a:pt x="36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582;p48">
              <a:extLst>
                <a:ext uri="{FF2B5EF4-FFF2-40B4-BE49-F238E27FC236}">
                  <a16:creationId xmlns:a16="http://schemas.microsoft.com/office/drawing/2014/main" id="{B6D29980-414B-4E49-8EAC-1E7DC9E78193}"/>
                </a:ext>
              </a:extLst>
            </p:cNvPr>
            <p:cNvSpPr/>
            <p:nvPr/>
          </p:nvSpPr>
          <p:spPr>
            <a:xfrm flipH="1">
              <a:off x="3800432" y="3749959"/>
              <a:ext cx="23768" cy="20353"/>
            </a:xfrm>
            <a:custGeom>
              <a:avLst/>
              <a:gdLst/>
              <a:ahLst/>
              <a:cxnLst/>
              <a:rect l="l" t="t" r="r" b="b"/>
              <a:pathLst>
                <a:path w="1656" h="1418" extrusionOk="0">
                  <a:moveTo>
                    <a:pt x="1055" y="0"/>
                  </a:moveTo>
                  <a:cubicBezTo>
                    <a:pt x="1032" y="0"/>
                    <a:pt x="1009" y="1"/>
                    <a:pt x="986" y="4"/>
                  </a:cubicBezTo>
                  <a:cubicBezTo>
                    <a:pt x="670" y="39"/>
                    <a:pt x="388" y="215"/>
                    <a:pt x="212" y="497"/>
                  </a:cubicBezTo>
                  <a:cubicBezTo>
                    <a:pt x="71" y="638"/>
                    <a:pt x="1" y="849"/>
                    <a:pt x="36" y="1095"/>
                  </a:cubicBezTo>
                  <a:cubicBezTo>
                    <a:pt x="131" y="1285"/>
                    <a:pt x="310" y="1418"/>
                    <a:pt x="524" y="1418"/>
                  </a:cubicBezTo>
                  <a:cubicBezTo>
                    <a:pt x="549" y="1418"/>
                    <a:pt x="574" y="1416"/>
                    <a:pt x="599" y="1412"/>
                  </a:cubicBezTo>
                  <a:cubicBezTo>
                    <a:pt x="810" y="1412"/>
                    <a:pt x="1057" y="1307"/>
                    <a:pt x="1233" y="1166"/>
                  </a:cubicBezTo>
                  <a:cubicBezTo>
                    <a:pt x="1479" y="1025"/>
                    <a:pt x="1620" y="778"/>
                    <a:pt x="1655" y="532"/>
                  </a:cubicBezTo>
                  <a:cubicBezTo>
                    <a:pt x="1590" y="205"/>
                    <a:pt x="1343" y="0"/>
                    <a:pt x="105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583;p48">
              <a:extLst>
                <a:ext uri="{FF2B5EF4-FFF2-40B4-BE49-F238E27FC236}">
                  <a16:creationId xmlns:a16="http://schemas.microsoft.com/office/drawing/2014/main" id="{3E2FFC67-239A-4C6F-BB14-39F83E990AE4}"/>
                </a:ext>
              </a:extLst>
            </p:cNvPr>
            <p:cNvSpPr/>
            <p:nvPr/>
          </p:nvSpPr>
          <p:spPr>
            <a:xfrm flipH="1">
              <a:off x="3817112" y="3776243"/>
              <a:ext cx="23251" cy="20782"/>
            </a:xfrm>
            <a:custGeom>
              <a:avLst/>
              <a:gdLst/>
              <a:ahLst/>
              <a:cxnLst/>
              <a:rect l="l" t="t" r="r" b="b"/>
              <a:pathLst>
                <a:path w="1620" h="1448" extrusionOk="0">
                  <a:moveTo>
                    <a:pt x="1011" y="0"/>
                  </a:moveTo>
                  <a:cubicBezTo>
                    <a:pt x="991" y="0"/>
                    <a:pt x="971" y="1"/>
                    <a:pt x="951" y="4"/>
                  </a:cubicBezTo>
                  <a:cubicBezTo>
                    <a:pt x="634" y="39"/>
                    <a:pt x="352" y="215"/>
                    <a:pt x="211" y="497"/>
                  </a:cubicBezTo>
                  <a:cubicBezTo>
                    <a:pt x="35" y="637"/>
                    <a:pt x="0" y="884"/>
                    <a:pt x="35" y="1095"/>
                  </a:cubicBezTo>
                  <a:cubicBezTo>
                    <a:pt x="106" y="1306"/>
                    <a:pt x="352" y="1447"/>
                    <a:pt x="563" y="1447"/>
                  </a:cubicBezTo>
                  <a:cubicBezTo>
                    <a:pt x="810" y="1412"/>
                    <a:pt x="1021" y="1341"/>
                    <a:pt x="1197" y="1165"/>
                  </a:cubicBezTo>
                  <a:cubicBezTo>
                    <a:pt x="1444" y="1025"/>
                    <a:pt x="1620" y="778"/>
                    <a:pt x="1620" y="532"/>
                  </a:cubicBezTo>
                  <a:cubicBezTo>
                    <a:pt x="1587" y="235"/>
                    <a:pt x="1307" y="0"/>
                    <a:pt x="10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584;p48">
              <a:extLst>
                <a:ext uri="{FF2B5EF4-FFF2-40B4-BE49-F238E27FC236}">
                  <a16:creationId xmlns:a16="http://schemas.microsoft.com/office/drawing/2014/main" id="{205906BC-CA55-4DA4-935D-B9060F370731}"/>
                </a:ext>
              </a:extLst>
            </p:cNvPr>
            <p:cNvSpPr/>
            <p:nvPr/>
          </p:nvSpPr>
          <p:spPr>
            <a:xfrm flipH="1">
              <a:off x="3778197" y="3766625"/>
              <a:ext cx="23768" cy="20869"/>
            </a:xfrm>
            <a:custGeom>
              <a:avLst/>
              <a:gdLst/>
              <a:ahLst/>
              <a:cxnLst/>
              <a:rect l="l" t="t" r="r" b="b"/>
              <a:pathLst>
                <a:path w="1656" h="1454" extrusionOk="0">
                  <a:moveTo>
                    <a:pt x="1055" y="1"/>
                  </a:moveTo>
                  <a:cubicBezTo>
                    <a:pt x="1033" y="1"/>
                    <a:pt x="1010" y="2"/>
                    <a:pt x="987" y="5"/>
                  </a:cubicBezTo>
                  <a:cubicBezTo>
                    <a:pt x="670" y="40"/>
                    <a:pt x="388" y="216"/>
                    <a:pt x="212" y="498"/>
                  </a:cubicBezTo>
                  <a:cubicBezTo>
                    <a:pt x="71" y="674"/>
                    <a:pt x="1" y="885"/>
                    <a:pt x="36" y="1096"/>
                  </a:cubicBezTo>
                  <a:cubicBezTo>
                    <a:pt x="131" y="1317"/>
                    <a:pt x="311" y="1454"/>
                    <a:pt x="525" y="1454"/>
                  </a:cubicBezTo>
                  <a:cubicBezTo>
                    <a:pt x="549" y="1454"/>
                    <a:pt x="574" y="1452"/>
                    <a:pt x="599" y="1448"/>
                  </a:cubicBezTo>
                  <a:cubicBezTo>
                    <a:pt x="810" y="1448"/>
                    <a:pt x="1057" y="1343"/>
                    <a:pt x="1233" y="1202"/>
                  </a:cubicBezTo>
                  <a:cubicBezTo>
                    <a:pt x="1479" y="1061"/>
                    <a:pt x="1655" y="814"/>
                    <a:pt x="1655" y="498"/>
                  </a:cubicBezTo>
                  <a:cubicBezTo>
                    <a:pt x="1590" y="204"/>
                    <a:pt x="1343" y="1"/>
                    <a:pt x="10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585;p48">
              <a:extLst>
                <a:ext uri="{FF2B5EF4-FFF2-40B4-BE49-F238E27FC236}">
                  <a16:creationId xmlns:a16="http://schemas.microsoft.com/office/drawing/2014/main" id="{BB880A1B-4409-4CD4-A18E-79410A56AC90}"/>
                </a:ext>
              </a:extLst>
            </p:cNvPr>
            <p:cNvSpPr/>
            <p:nvPr/>
          </p:nvSpPr>
          <p:spPr>
            <a:xfrm flipH="1">
              <a:off x="3803461" y="3796454"/>
              <a:ext cx="23265" cy="20280"/>
            </a:xfrm>
            <a:custGeom>
              <a:avLst/>
              <a:gdLst/>
              <a:ahLst/>
              <a:cxnLst/>
              <a:rect l="l" t="t" r="r" b="b"/>
              <a:pathLst>
                <a:path w="1621" h="1413" extrusionOk="0">
                  <a:moveTo>
                    <a:pt x="1027" y="0"/>
                  </a:moveTo>
                  <a:cubicBezTo>
                    <a:pt x="1002" y="0"/>
                    <a:pt x="977" y="1"/>
                    <a:pt x="951" y="4"/>
                  </a:cubicBezTo>
                  <a:cubicBezTo>
                    <a:pt x="670" y="39"/>
                    <a:pt x="388" y="215"/>
                    <a:pt x="212" y="462"/>
                  </a:cubicBezTo>
                  <a:cubicBezTo>
                    <a:pt x="71" y="638"/>
                    <a:pt x="1" y="849"/>
                    <a:pt x="36" y="1060"/>
                  </a:cubicBezTo>
                  <a:cubicBezTo>
                    <a:pt x="141" y="1307"/>
                    <a:pt x="353" y="1412"/>
                    <a:pt x="599" y="1412"/>
                  </a:cubicBezTo>
                  <a:cubicBezTo>
                    <a:pt x="810" y="1412"/>
                    <a:pt x="1022" y="1307"/>
                    <a:pt x="1233" y="1166"/>
                  </a:cubicBezTo>
                  <a:cubicBezTo>
                    <a:pt x="1444" y="1025"/>
                    <a:pt x="1620" y="778"/>
                    <a:pt x="1620" y="497"/>
                  </a:cubicBezTo>
                  <a:cubicBezTo>
                    <a:pt x="1587" y="203"/>
                    <a:pt x="1343" y="0"/>
                    <a:pt x="102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586;p48">
              <a:extLst>
                <a:ext uri="{FF2B5EF4-FFF2-40B4-BE49-F238E27FC236}">
                  <a16:creationId xmlns:a16="http://schemas.microsoft.com/office/drawing/2014/main" id="{5E0C6948-4E73-4332-BA20-8A10A6270C29}"/>
                </a:ext>
              </a:extLst>
            </p:cNvPr>
            <p:cNvSpPr/>
            <p:nvPr/>
          </p:nvSpPr>
          <p:spPr>
            <a:xfrm flipH="1">
              <a:off x="3601825" y="3711560"/>
              <a:ext cx="33370" cy="23868"/>
            </a:xfrm>
            <a:custGeom>
              <a:avLst/>
              <a:gdLst/>
              <a:ahLst/>
              <a:cxnLst/>
              <a:rect l="l" t="t" r="r" b="b"/>
              <a:pathLst>
                <a:path w="2325" h="1663" extrusionOk="0">
                  <a:moveTo>
                    <a:pt x="1439" y="1"/>
                  </a:moveTo>
                  <a:cubicBezTo>
                    <a:pt x="1417" y="1"/>
                    <a:pt x="1396" y="1"/>
                    <a:pt x="1374" y="3"/>
                  </a:cubicBezTo>
                  <a:cubicBezTo>
                    <a:pt x="951" y="38"/>
                    <a:pt x="564" y="214"/>
                    <a:pt x="283" y="566"/>
                  </a:cubicBezTo>
                  <a:cubicBezTo>
                    <a:pt x="107" y="743"/>
                    <a:pt x="1" y="989"/>
                    <a:pt x="71" y="1271"/>
                  </a:cubicBezTo>
                  <a:cubicBezTo>
                    <a:pt x="200" y="1496"/>
                    <a:pt x="476" y="1662"/>
                    <a:pt x="764" y="1662"/>
                  </a:cubicBezTo>
                  <a:cubicBezTo>
                    <a:pt x="791" y="1662"/>
                    <a:pt x="819" y="1661"/>
                    <a:pt x="846" y="1658"/>
                  </a:cubicBezTo>
                  <a:cubicBezTo>
                    <a:pt x="1128" y="1658"/>
                    <a:pt x="1444" y="1552"/>
                    <a:pt x="1726" y="1376"/>
                  </a:cubicBezTo>
                  <a:cubicBezTo>
                    <a:pt x="2008" y="1200"/>
                    <a:pt x="2325" y="919"/>
                    <a:pt x="2289" y="602"/>
                  </a:cubicBezTo>
                  <a:cubicBezTo>
                    <a:pt x="2256" y="301"/>
                    <a:pt x="1842" y="1"/>
                    <a:pt x="1439" y="1"/>
                  </a:cubicBezTo>
                  <a:close/>
                </a:path>
              </a:pathLst>
            </a:custGeom>
            <a:solidFill>
              <a:srgbClr val="DE3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587;p48">
              <a:extLst>
                <a:ext uri="{FF2B5EF4-FFF2-40B4-BE49-F238E27FC236}">
                  <a16:creationId xmlns:a16="http://schemas.microsoft.com/office/drawing/2014/main" id="{4CBF7AF1-7C99-4E19-95A1-F236DB4C9AC1}"/>
                </a:ext>
              </a:extLst>
            </p:cNvPr>
            <p:cNvSpPr/>
            <p:nvPr/>
          </p:nvSpPr>
          <p:spPr>
            <a:xfrm flipH="1">
              <a:off x="3625065" y="3742393"/>
              <a:ext cx="32867" cy="23868"/>
            </a:xfrm>
            <a:custGeom>
              <a:avLst/>
              <a:gdLst/>
              <a:ahLst/>
              <a:cxnLst/>
              <a:rect l="l" t="t" r="r" b="b"/>
              <a:pathLst>
                <a:path w="2290" h="1663" extrusionOk="0">
                  <a:moveTo>
                    <a:pt x="1404" y="0"/>
                  </a:moveTo>
                  <a:cubicBezTo>
                    <a:pt x="1382" y="0"/>
                    <a:pt x="1360" y="1"/>
                    <a:pt x="1338" y="3"/>
                  </a:cubicBezTo>
                  <a:cubicBezTo>
                    <a:pt x="916" y="38"/>
                    <a:pt x="529" y="249"/>
                    <a:pt x="282" y="566"/>
                  </a:cubicBezTo>
                  <a:cubicBezTo>
                    <a:pt x="71" y="742"/>
                    <a:pt x="1" y="989"/>
                    <a:pt x="36" y="1270"/>
                  </a:cubicBezTo>
                  <a:cubicBezTo>
                    <a:pt x="194" y="1523"/>
                    <a:pt x="438" y="1663"/>
                    <a:pt x="715" y="1663"/>
                  </a:cubicBezTo>
                  <a:cubicBezTo>
                    <a:pt x="747" y="1663"/>
                    <a:pt x="778" y="1661"/>
                    <a:pt x="810" y="1658"/>
                  </a:cubicBezTo>
                  <a:cubicBezTo>
                    <a:pt x="1127" y="1658"/>
                    <a:pt x="1444" y="1552"/>
                    <a:pt x="1691" y="1376"/>
                  </a:cubicBezTo>
                  <a:cubicBezTo>
                    <a:pt x="2007" y="1200"/>
                    <a:pt x="2289" y="953"/>
                    <a:pt x="2254" y="601"/>
                  </a:cubicBezTo>
                  <a:cubicBezTo>
                    <a:pt x="2254" y="301"/>
                    <a:pt x="1810" y="0"/>
                    <a:pt x="1404" y="0"/>
                  </a:cubicBezTo>
                  <a:close/>
                </a:path>
              </a:pathLst>
            </a:custGeom>
            <a:solidFill>
              <a:srgbClr val="DE3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588;p48">
              <a:extLst>
                <a:ext uri="{FF2B5EF4-FFF2-40B4-BE49-F238E27FC236}">
                  <a16:creationId xmlns:a16="http://schemas.microsoft.com/office/drawing/2014/main" id="{BDF2E5AF-7AA3-43D3-AED4-0D366228525F}"/>
                </a:ext>
              </a:extLst>
            </p:cNvPr>
            <p:cNvSpPr/>
            <p:nvPr/>
          </p:nvSpPr>
          <p:spPr>
            <a:xfrm flipH="1">
              <a:off x="3570992" y="3731269"/>
              <a:ext cx="32867" cy="23885"/>
            </a:xfrm>
            <a:custGeom>
              <a:avLst/>
              <a:gdLst/>
              <a:ahLst/>
              <a:cxnLst/>
              <a:rect l="l" t="t" r="r" b="b"/>
              <a:pathLst>
                <a:path w="2290" h="1664" extrusionOk="0">
                  <a:moveTo>
                    <a:pt x="1409" y="1"/>
                  </a:moveTo>
                  <a:cubicBezTo>
                    <a:pt x="1386" y="1"/>
                    <a:pt x="1362" y="1"/>
                    <a:pt x="1339" y="3"/>
                  </a:cubicBezTo>
                  <a:cubicBezTo>
                    <a:pt x="951" y="38"/>
                    <a:pt x="564" y="250"/>
                    <a:pt x="282" y="567"/>
                  </a:cubicBezTo>
                  <a:cubicBezTo>
                    <a:pt x="71" y="743"/>
                    <a:pt x="1" y="989"/>
                    <a:pt x="71" y="1271"/>
                  </a:cubicBezTo>
                  <a:cubicBezTo>
                    <a:pt x="198" y="1524"/>
                    <a:pt x="438" y="1663"/>
                    <a:pt x="716" y="1663"/>
                  </a:cubicBezTo>
                  <a:cubicBezTo>
                    <a:pt x="747" y="1663"/>
                    <a:pt x="778" y="1662"/>
                    <a:pt x="810" y="1658"/>
                  </a:cubicBezTo>
                  <a:cubicBezTo>
                    <a:pt x="1127" y="1658"/>
                    <a:pt x="1444" y="1552"/>
                    <a:pt x="1691" y="1376"/>
                  </a:cubicBezTo>
                  <a:cubicBezTo>
                    <a:pt x="2007" y="1200"/>
                    <a:pt x="2289" y="954"/>
                    <a:pt x="2289" y="602"/>
                  </a:cubicBezTo>
                  <a:cubicBezTo>
                    <a:pt x="2256" y="301"/>
                    <a:pt x="1842" y="1"/>
                    <a:pt x="1409" y="1"/>
                  </a:cubicBezTo>
                  <a:close/>
                </a:path>
              </a:pathLst>
            </a:custGeom>
            <a:solidFill>
              <a:srgbClr val="DE3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589;p48">
              <a:extLst>
                <a:ext uri="{FF2B5EF4-FFF2-40B4-BE49-F238E27FC236}">
                  <a16:creationId xmlns:a16="http://schemas.microsoft.com/office/drawing/2014/main" id="{6EDEA54C-0FDE-45EE-9455-12F5FA30511F}"/>
                </a:ext>
              </a:extLst>
            </p:cNvPr>
            <p:cNvSpPr/>
            <p:nvPr/>
          </p:nvSpPr>
          <p:spPr>
            <a:xfrm flipH="1">
              <a:off x="3605873" y="3765677"/>
              <a:ext cx="32853" cy="24327"/>
            </a:xfrm>
            <a:custGeom>
              <a:avLst/>
              <a:gdLst/>
              <a:ahLst/>
              <a:cxnLst/>
              <a:rect l="l" t="t" r="r" b="b"/>
              <a:pathLst>
                <a:path w="2289" h="1695" extrusionOk="0">
                  <a:moveTo>
                    <a:pt x="1338" y="0"/>
                  </a:moveTo>
                  <a:cubicBezTo>
                    <a:pt x="951" y="71"/>
                    <a:pt x="564" y="247"/>
                    <a:pt x="282" y="564"/>
                  </a:cubicBezTo>
                  <a:cubicBezTo>
                    <a:pt x="71" y="740"/>
                    <a:pt x="0" y="1021"/>
                    <a:pt x="71" y="1268"/>
                  </a:cubicBezTo>
                  <a:cubicBezTo>
                    <a:pt x="200" y="1525"/>
                    <a:pt x="446" y="1695"/>
                    <a:pt x="730" y="1695"/>
                  </a:cubicBezTo>
                  <a:cubicBezTo>
                    <a:pt x="757" y="1695"/>
                    <a:pt x="783" y="1693"/>
                    <a:pt x="810" y="1690"/>
                  </a:cubicBezTo>
                  <a:cubicBezTo>
                    <a:pt x="1127" y="1655"/>
                    <a:pt x="1444" y="1585"/>
                    <a:pt x="1690" y="1409"/>
                  </a:cubicBezTo>
                  <a:cubicBezTo>
                    <a:pt x="2007" y="1197"/>
                    <a:pt x="2289" y="951"/>
                    <a:pt x="2289" y="634"/>
                  </a:cubicBezTo>
                  <a:cubicBezTo>
                    <a:pt x="2254" y="317"/>
                    <a:pt x="1796" y="0"/>
                    <a:pt x="1338" y="0"/>
                  </a:cubicBezTo>
                  <a:close/>
                </a:path>
              </a:pathLst>
            </a:custGeom>
            <a:solidFill>
              <a:srgbClr val="DE3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590;p48">
              <a:extLst>
                <a:ext uri="{FF2B5EF4-FFF2-40B4-BE49-F238E27FC236}">
                  <a16:creationId xmlns:a16="http://schemas.microsoft.com/office/drawing/2014/main" id="{45510C7C-4D1B-4F8F-8A9E-9BA367A2D7A0}"/>
                </a:ext>
              </a:extLst>
            </p:cNvPr>
            <p:cNvSpPr/>
            <p:nvPr/>
          </p:nvSpPr>
          <p:spPr>
            <a:xfrm flipH="1">
              <a:off x="3646319" y="3823283"/>
              <a:ext cx="207193" cy="78853"/>
            </a:xfrm>
            <a:custGeom>
              <a:avLst/>
              <a:gdLst/>
              <a:ahLst/>
              <a:cxnLst/>
              <a:rect l="l" t="t" r="r" b="b"/>
              <a:pathLst>
                <a:path w="14436" h="5494" extrusionOk="0">
                  <a:moveTo>
                    <a:pt x="9969" y="1"/>
                  </a:moveTo>
                  <a:cubicBezTo>
                    <a:pt x="9616" y="1"/>
                    <a:pt x="9260" y="48"/>
                    <a:pt x="8908" y="142"/>
                  </a:cubicBezTo>
                  <a:cubicBezTo>
                    <a:pt x="8028" y="494"/>
                    <a:pt x="7253" y="1022"/>
                    <a:pt x="6655" y="1761"/>
                  </a:cubicBezTo>
                  <a:cubicBezTo>
                    <a:pt x="6514" y="1902"/>
                    <a:pt x="6338" y="2078"/>
                    <a:pt x="6162" y="2219"/>
                  </a:cubicBezTo>
                  <a:cubicBezTo>
                    <a:pt x="4472" y="3803"/>
                    <a:pt x="2324" y="4789"/>
                    <a:pt x="1" y="5071"/>
                  </a:cubicBezTo>
                  <a:lnTo>
                    <a:pt x="71" y="5493"/>
                  </a:lnTo>
                  <a:cubicBezTo>
                    <a:pt x="2465" y="5247"/>
                    <a:pt x="4718" y="4190"/>
                    <a:pt x="6514" y="2536"/>
                  </a:cubicBezTo>
                  <a:cubicBezTo>
                    <a:pt x="6690" y="2395"/>
                    <a:pt x="6831" y="2219"/>
                    <a:pt x="7007" y="2078"/>
                  </a:cubicBezTo>
                  <a:cubicBezTo>
                    <a:pt x="7535" y="1409"/>
                    <a:pt x="8239" y="881"/>
                    <a:pt x="9014" y="564"/>
                  </a:cubicBezTo>
                  <a:cubicBezTo>
                    <a:pt x="9321" y="485"/>
                    <a:pt x="9631" y="445"/>
                    <a:pt x="9940" y="445"/>
                  </a:cubicBezTo>
                  <a:cubicBezTo>
                    <a:pt x="10586" y="445"/>
                    <a:pt x="11223" y="618"/>
                    <a:pt x="11795" y="951"/>
                  </a:cubicBezTo>
                  <a:cubicBezTo>
                    <a:pt x="12640" y="1480"/>
                    <a:pt x="13414" y="2113"/>
                    <a:pt x="14118" y="2853"/>
                  </a:cubicBezTo>
                  <a:lnTo>
                    <a:pt x="14435" y="2536"/>
                  </a:lnTo>
                  <a:cubicBezTo>
                    <a:pt x="13696" y="1761"/>
                    <a:pt x="12886" y="1092"/>
                    <a:pt x="12006" y="564"/>
                  </a:cubicBezTo>
                  <a:cubicBezTo>
                    <a:pt x="11372" y="189"/>
                    <a:pt x="10676" y="1"/>
                    <a:pt x="99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591;p48">
              <a:extLst>
                <a:ext uri="{FF2B5EF4-FFF2-40B4-BE49-F238E27FC236}">
                  <a16:creationId xmlns:a16="http://schemas.microsoft.com/office/drawing/2014/main" id="{6B270DC8-1C70-4C9F-9728-3AD1DDC46304}"/>
                </a:ext>
              </a:extLst>
            </p:cNvPr>
            <p:cNvSpPr/>
            <p:nvPr/>
          </p:nvSpPr>
          <p:spPr>
            <a:xfrm flipH="1">
              <a:off x="3525517" y="3691894"/>
              <a:ext cx="37403" cy="226383"/>
            </a:xfrm>
            <a:custGeom>
              <a:avLst/>
              <a:gdLst/>
              <a:ahLst/>
              <a:cxnLst/>
              <a:rect l="l" t="t" r="r" b="b"/>
              <a:pathLst>
                <a:path w="2606" h="15773" extrusionOk="0">
                  <a:moveTo>
                    <a:pt x="423" y="0"/>
                  </a:moveTo>
                  <a:lnTo>
                    <a:pt x="0" y="141"/>
                  </a:lnTo>
                  <a:cubicBezTo>
                    <a:pt x="1796" y="5140"/>
                    <a:pt x="2148" y="10527"/>
                    <a:pt x="1021" y="15702"/>
                  </a:cubicBezTo>
                  <a:lnTo>
                    <a:pt x="1479" y="15773"/>
                  </a:lnTo>
                  <a:cubicBezTo>
                    <a:pt x="2606" y="10527"/>
                    <a:pt x="2254" y="5070"/>
                    <a:pt x="4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592;p48">
              <a:extLst>
                <a:ext uri="{FF2B5EF4-FFF2-40B4-BE49-F238E27FC236}">
                  <a16:creationId xmlns:a16="http://schemas.microsoft.com/office/drawing/2014/main" id="{1DBC0A58-B4B4-43A1-9D9E-72E1547C3EAD}"/>
                </a:ext>
              </a:extLst>
            </p:cNvPr>
            <p:cNvSpPr/>
            <p:nvPr/>
          </p:nvSpPr>
          <p:spPr>
            <a:xfrm flipH="1">
              <a:off x="3546249" y="3555437"/>
              <a:ext cx="164236" cy="364844"/>
            </a:xfrm>
            <a:custGeom>
              <a:avLst/>
              <a:gdLst/>
              <a:ahLst/>
              <a:cxnLst/>
              <a:rect l="l" t="t" r="r" b="b"/>
              <a:pathLst>
                <a:path w="11443" h="25420" extrusionOk="0">
                  <a:moveTo>
                    <a:pt x="10421" y="0"/>
                  </a:moveTo>
                  <a:lnTo>
                    <a:pt x="1162" y="4260"/>
                  </a:lnTo>
                  <a:lnTo>
                    <a:pt x="845" y="7499"/>
                  </a:lnTo>
                  <a:cubicBezTo>
                    <a:pt x="704" y="13484"/>
                    <a:pt x="423" y="19434"/>
                    <a:pt x="0" y="25420"/>
                  </a:cubicBezTo>
                  <a:lnTo>
                    <a:pt x="11196" y="25420"/>
                  </a:lnTo>
                  <a:lnTo>
                    <a:pt x="11125" y="16160"/>
                  </a:lnTo>
                  <a:lnTo>
                    <a:pt x="1144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593;p48">
              <a:extLst>
                <a:ext uri="{FF2B5EF4-FFF2-40B4-BE49-F238E27FC236}">
                  <a16:creationId xmlns:a16="http://schemas.microsoft.com/office/drawing/2014/main" id="{8184FC81-4FDA-4DB4-AFF4-E7CB58096DD3}"/>
                </a:ext>
              </a:extLst>
            </p:cNvPr>
            <p:cNvSpPr/>
            <p:nvPr/>
          </p:nvSpPr>
          <p:spPr>
            <a:xfrm flipH="1">
              <a:off x="3558881" y="3555437"/>
              <a:ext cx="164752" cy="364844"/>
            </a:xfrm>
            <a:custGeom>
              <a:avLst/>
              <a:gdLst/>
              <a:ahLst/>
              <a:cxnLst/>
              <a:rect l="l" t="t" r="r" b="b"/>
              <a:pathLst>
                <a:path w="11479" h="25420" extrusionOk="0">
                  <a:moveTo>
                    <a:pt x="10457" y="0"/>
                  </a:moveTo>
                  <a:lnTo>
                    <a:pt x="1198" y="4260"/>
                  </a:lnTo>
                  <a:lnTo>
                    <a:pt x="881" y="7499"/>
                  </a:lnTo>
                  <a:cubicBezTo>
                    <a:pt x="740" y="13484"/>
                    <a:pt x="458" y="19434"/>
                    <a:pt x="1" y="25420"/>
                  </a:cubicBezTo>
                  <a:lnTo>
                    <a:pt x="11232" y="25420"/>
                  </a:lnTo>
                  <a:lnTo>
                    <a:pt x="11161" y="16160"/>
                  </a:lnTo>
                  <a:lnTo>
                    <a:pt x="1147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594;p48">
              <a:extLst>
                <a:ext uri="{FF2B5EF4-FFF2-40B4-BE49-F238E27FC236}">
                  <a16:creationId xmlns:a16="http://schemas.microsoft.com/office/drawing/2014/main" id="{22AE5457-7AC0-4C76-83A4-48F69D31D4BF}"/>
                </a:ext>
              </a:extLst>
            </p:cNvPr>
            <p:cNvSpPr/>
            <p:nvPr/>
          </p:nvSpPr>
          <p:spPr>
            <a:xfrm flipH="1">
              <a:off x="3575561" y="3555437"/>
              <a:ext cx="164752" cy="364844"/>
            </a:xfrm>
            <a:custGeom>
              <a:avLst/>
              <a:gdLst/>
              <a:ahLst/>
              <a:cxnLst/>
              <a:rect l="l" t="t" r="r" b="b"/>
              <a:pathLst>
                <a:path w="11479" h="25420" extrusionOk="0">
                  <a:moveTo>
                    <a:pt x="10457" y="0"/>
                  </a:moveTo>
                  <a:lnTo>
                    <a:pt x="1163" y="4260"/>
                  </a:lnTo>
                  <a:lnTo>
                    <a:pt x="846" y="7499"/>
                  </a:lnTo>
                  <a:cubicBezTo>
                    <a:pt x="740" y="13484"/>
                    <a:pt x="423" y="19434"/>
                    <a:pt x="1" y="25420"/>
                  </a:cubicBezTo>
                  <a:lnTo>
                    <a:pt x="11197" y="25420"/>
                  </a:lnTo>
                  <a:lnTo>
                    <a:pt x="11126" y="16160"/>
                  </a:lnTo>
                  <a:lnTo>
                    <a:pt x="1147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595;p48">
              <a:extLst>
                <a:ext uri="{FF2B5EF4-FFF2-40B4-BE49-F238E27FC236}">
                  <a16:creationId xmlns:a16="http://schemas.microsoft.com/office/drawing/2014/main" id="{64510AF7-00BE-4446-9B8D-BD35EA8FA8B4}"/>
                </a:ext>
              </a:extLst>
            </p:cNvPr>
            <p:cNvSpPr/>
            <p:nvPr/>
          </p:nvSpPr>
          <p:spPr>
            <a:xfrm flipH="1">
              <a:off x="3589212" y="3553915"/>
              <a:ext cx="164738" cy="366365"/>
            </a:xfrm>
            <a:custGeom>
              <a:avLst/>
              <a:gdLst/>
              <a:ahLst/>
              <a:cxnLst/>
              <a:rect l="l" t="t" r="r" b="b"/>
              <a:pathLst>
                <a:path w="11478" h="25526" extrusionOk="0">
                  <a:moveTo>
                    <a:pt x="11478" y="1"/>
                  </a:moveTo>
                  <a:lnTo>
                    <a:pt x="1162" y="4754"/>
                  </a:lnTo>
                  <a:lnTo>
                    <a:pt x="845" y="7993"/>
                  </a:lnTo>
                  <a:cubicBezTo>
                    <a:pt x="704" y="13837"/>
                    <a:pt x="458" y="19681"/>
                    <a:pt x="0" y="25526"/>
                  </a:cubicBezTo>
                  <a:lnTo>
                    <a:pt x="11196" y="25526"/>
                  </a:lnTo>
                  <a:lnTo>
                    <a:pt x="11126" y="16653"/>
                  </a:lnTo>
                  <a:lnTo>
                    <a:pt x="1147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596;p48">
              <a:extLst>
                <a:ext uri="{FF2B5EF4-FFF2-40B4-BE49-F238E27FC236}">
                  <a16:creationId xmlns:a16="http://schemas.microsoft.com/office/drawing/2014/main" id="{31DE1B1E-57C5-4067-A20E-B9512DDAF434}"/>
                </a:ext>
              </a:extLst>
            </p:cNvPr>
            <p:cNvSpPr/>
            <p:nvPr/>
          </p:nvSpPr>
          <p:spPr>
            <a:xfrm flipH="1">
              <a:off x="3621539" y="2516795"/>
              <a:ext cx="74805" cy="55172"/>
            </a:xfrm>
            <a:custGeom>
              <a:avLst/>
              <a:gdLst/>
              <a:ahLst/>
              <a:cxnLst/>
              <a:rect l="l" t="t" r="r" b="b"/>
              <a:pathLst>
                <a:path w="5212" h="3844" extrusionOk="0">
                  <a:moveTo>
                    <a:pt x="2008" y="428"/>
                  </a:moveTo>
                  <a:cubicBezTo>
                    <a:pt x="2325" y="428"/>
                    <a:pt x="2641" y="463"/>
                    <a:pt x="2958" y="534"/>
                  </a:cubicBezTo>
                  <a:cubicBezTo>
                    <a:pt x="3522" y="675"/>
                    <a:pt x="4050" y="991"/>
                    <a:pt x="4402" y="1449"/>
                  </a:cubicBezTo>
                  <a:cubicBezTo>
                    <a:pt x="4719" y="1907"/>
                    <a:pt x="4754" y="2541"/>
                    <a:pt x="4507" y="3033"/>
                  </a:cubicBezTo>
                  <a:cubicBezTo>
                    <a:pt x="4402" y="3209"/>
                    <a:pt x="4190" y="3350"/>
                    <a:pt x="3979" y="3385"/>
                  </a:cubicBezTo>
                  <a:lnTo>
                    <a:pt x="3944" y="3632"/>
                  </a:lnTo>
                  <a:lnTo>
                    <a:pt x="3944" y="3385"/>
                  </a:lnTo>
                  <a:cubicBezTo>
                    <a:pt x="3803" y="3385"/>
                    <a:pt x="3627" y="3315"/>
                    <a:pt x="3486" y="3245"/>
                  </a:cubicBezTo>
                  <a:cubicBezTo>
                    <a:pt x="2501" y="2752"/>
                    <a:pt x="1620" y="2118"/>
                    <a:pt x="846" y="1379"/>
                  </a:cubicBezTo>
                  <a:cubicBezTo>
                    <a:pt x="670" y="1203"/>
                    <a:pt x="494" y="921"/>
                    <a:pt x="529" y="780"/>
                  </a:cubicBezTo>
                  <a:cubicBezTo>
                    <a:pt x="599" y="639"/>
                    <a:pt x="775" y="534"/>
                    <a:pt x="1128" y="499"/>
                  </a:cubicBezTo>
                  <a:cubicBezTo>
                    <a:pt x="1409" y="463"/>
                    <a:pt x="1726" y="428"/>
                    <a:pt x="2008" y="428"/>
                  </a:cubicBezTo>
                  <a:close/>
                  <a:moveTo>
                    <a:pt x="1985" y="1"/>
                  </a:moveTo>
                  <a:cubicBezTo>
                    <a:pt x="1678" y="1"/>
                    <a:pt x="1368" y="27"/>
                    <a:pt x="1057" y="76"/>
                  </a:cubicBezTo>
                  <a:cubicBezTo>
                    <a:pt x="881" y="111"/>
                    <a:pt x="283" y="182"/>
                    <a:pt x="107" y="639"/>
                  </a:cubicBezTo>
                  <a:cubicBezTo>
                    <a:pt x="1" y="956"/>
                    <a:pt x="142" y="1308"/>
                    <a:pt x="529" y="1696"/>
                  </a:cubicBezTo>
                  <a:cubicBezTo>
                    <a:pt x="1339" y="2470"/>
                    <a:pt x="2254" y="3139"/>
                    <a:pt x="3275" y="3632"/>
                  </a:cubicBezTo>
                  <a:cubicBezTo>
                    <a:pt x="3486" y="3773"/>
                    <a:pt x="3698" y="3843"/>
                    <a:pt x="3944" y="3843"/>
                  </a:cubicBezTo>
                  <a:lnTo>
                    <a:pt x="3979" y="3843"/>
                  </a:lnTo>
                  <a:cubicBezTo>
                    <a:pt x="4331" y="3808"/>
                    <a:pt x="4683" y="3597"/>
                    <a:pt x="4859" y="3280"/>
                  </a:cubicBezTo>
                  <a:cubicBezTo>
                    <a:pt x="5211" y="2611"/>
                    <a:pt x="5141" y="1836"/>
                    <a:pt x="4754" y="1238"/>
                  </a:cubicBezTo>
                  <a:cubicBezTo>
                    <a:pt x="4331" y="639"/>
                    <a:pt x="3733" y="252"/>
                    <a:pt x="3029" y="111"/>
                  </a:cubicBezTo>
                  <a:cubicBezTo>
                    <a:pt x="2689" y="36"/>
                    <a:pt x="2339" y="1"/>
                    <a:pt x="19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597;p48">
              <a:extLst>
                <a:ext uri="{FF2B5EF4-FFF2-40B4-BE49-F238E27FC236}">
                  <a16:creationId xmlns:a16="http://schemas.microsoft.com/office/drawing/2014/main" id="{925881F1-B70A-4E2D-8E84-5593AF072AB1}"/>
                </a:ext>
              </a:extLst>
            </p:cNvPr>
            <p:cNvSpPr/>
            <p:nvPr/>
          </p:nvSpPr>
          <p:spPr>
            <a:xfrm flipH="1">
              <a:off x="3775313" y="2608336"/>
              <a:ext cx="31202" cy="26438"/>
            </a:xfrm>
            <a:custGeom>
              <a:avLst/>
              <a:gdLst/>
              <a:ahLst/>
              <a:cxnLst/>
              <a:rect l="l" t="t" r="r" b="b"/>
              <a:pathLst>
                <a:path w="2174" h="1842" extrusionOk="0">
                  <a:moveTo>
                    <a:pt x="959" y="0"/>
                  </a:moveTo>
                  <a:cubicBezTo>
                    <a:pt x="945" y="0"/>
                    <a:pt x="931" y="0"/>
                    <a:pt x="916" y="1"/>
                  </a:cubicBezTo>
                  <a:cubicBezTo>
                    <a:pt x="423" y="1"/>
                    <a:pt x="36" y="388"/>
                    <a:pt x="1" y="881"/>
                  </a:cubicBezTo>
                  <a:cubicBezTo>
                    <a:pt x="1" y="1461"/>
                    <a:pt x="465" y="1842"/>
                    <a:pt x="950" y="1842"/>
                  </a:cubicBezTo>
                  <a:cubicBezTo>
                    <a:pt x="1171" y="1842"/>
                    <a:pt x="1397" y="1762"/>
                    <a:pt x="1585" y="1585"/>
                  </a:cubicBezTo>
                  <a:cubicBezTo>
                    <a:pt x="2174" y="997"/>
                    <a:pt x="1775" y="0"/>
                    <a:pt x="9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598;p48">
              <a:extLst>
                <a:ext uri="{FF2B5EF4-FFF2-40B4-BE49-F238E27FC236}">
                  <a16:creationId xmlns:a16="http://schemas.microsoft.com/office/drawing/2014/main" id="{2F0F387E-925D-4FBA-AEAF-C98A39B5E45F}"/>
                </a:ext>
              </a:extLst>
            </p:cNvPr>
            <p:cNvSpPr/>
            <p:nvPr/>
          </p:nvSpPr>
          <p:spPr>
            <a:xfrm flipH="1">
              <a:off x="3515913" y="2601703"/>
              <a:ext cx="27801" cy="28676"/>
            </a:xfrm>
            <a:custGeom>
              <a:avLst/>
              <a:gdLst/>
              <a:ahLst/>
              <a:cxnLst/>
              <a:rect l="l" t="t" r="r" b="b"/>
              <a:pathLst>
                <a:path w="1937" h="1998" extrusionOk="0">
                  <a:moveTo>
                    <a:pt x="1108" y="1"/>
                  </a:moveTo>
                  <a:cubicBezTo>
                    <a:pt x="792" y="1"/>
                    <a:pt x="510" y="170"/>
                    <a:pt x="317" y="428"/>
                  </a:cubicBezTo>
                  <a:cubicBezTo>
                    <a:pt x="106" y="639"/>
                    <a:pt x="0" y="956"/>
                    <a:pt x="35" y="1273"/>
                  </a:cubicBezTo>
                  <a:cubicBezTo>
                    <a:pt x="127" y="1702"/>
                    <a:pt x="512" y="1997"/>
                    <a:pt x="936" y="1997"/>
                  </a:cubicBezTo>
                  <a:cubicBezTo>
                    <a:pt x="999" y="1997"/>
                    <a:pt x="1063" y="1991"/>
                    <a:pt x="1127" y="1977"/>
                  </a:cubicBezTo>
                  <a:cubicBezTo>
                    <a:pt x="1620" y="1836"/>
                    <a:pt x="1937" y="1378"/>
                    <a:pt x="1901" y="886"/>
                  </a:cubicBezTo>
                  <a:cubicBezTo>
                    <a:pt x="1901" y="463"/>
                    <a:pt x="1585" y="76"/>
                    <a:pt x="1197" y="5"/>
                  </a:cubicBezTo>
                  <a:cubicBezTo>
                    <a:pt x="1167" y="2"/>
                    <a:pt x="1138" y="1"/>
                    <a:pt x="110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599;p48">
              <a:extLst>
                <a:ext uri="{FF2B5EF4-FFF2-40B4-BE49-F238E27FC236}">
                  <a16:creationId xmlns:a16="http://schemas.microsoft.com/office/drawing/2014/main" id="{7F69AFFE-075A-47EF-9C4B-394BD46F1F1D}"/>
                </a:ext>
              </a:extLst>
            </p:cNvPr>
            <p:cNvSpPr/>
            <p:nvPr/>
          </p:nvSpPr>
          <p:spPr>
            <a:xfrm flipH="1">
              <a:off x="2021035" y="4531333"/>
              <a:ext cx="140998" cy="133278"/>
            </a:xfrm>
            <a:custGeom>
              <a:avLst/>
              <a:gdLst/>
              <a:ahLst/>
              <a:cxnLst/>
              <a:rect l="l" t="t" r="r" b="b"/>
              <a:pathLst>
                <a:path w="9824" h="9286" extrusionOk="0">
                  <a:moveTo>
                    <a:pt x="1620" y="0"/>
                  </a:moveTo>
                  <a:cubicBezTo>
                    <a:pt x="1233" y="2641"/>
                    <a:pt x="670" y="5281"/>
                    <a:pt x="1" y="7851"/>
                  </a:cubicBezTo>
                  <a:cubicBezTo>
                    <a:pt x="1815" y="8808"/>
                    <a:pt x="3835" y="9286"/>
                    <a:pt x="5857" y="9286"/>
                  </a:cubicBezTo>
                  <a:cubicBezTo>
                    <a:pt x="6738" y="9286"/>
                    <a:pt x="7620" y="9195"/>
                    <a:pt x="8486" y="9013"/>
                  </a:cubicBezTo>
                  <a:cubicBezTo>
                    <a:pt x="8169" y="6408"/>
                    <a:pt x="8627" y="3767"/>
                    <a:pt x="9824" y="1444"/>
                  </a:cubicBezTo>
                  <a:lnTo>
                    <a:pt x="9824" y="1444"/>
                  </a:lnTo>
                  <a:cubicBezTo>
                    <a:pt x="9647" y="1448"/>
                    <a:pt x="9471" y="1450"/>
                    <a:pt x="9295" y="1450"/>
                  </a:cubicBezTo>
                  <a:cubicBezTo>
                    <a:pt x="6659" y="1450"/>
                    <a:pt x="4063" y="957"/>
                    <a:pt x="162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600;p48">
              <a:extLst>
                <a:ext uri="{FF2B5EF4-FFF2-40B4-BE49-F238E27FC236}">
                  <a16:creationId xmlns:a16="http://schemas.microsoft.com/office/drawing/2014/main" id="{93DD5549-AB10-4CF1-8DC5-D899CDC87976}"/>
                </a:ext>
              </a:extLst>
            </p:cNvPr>
            <p:cNvSpPr/>
            <p:nvPr/>
          </p:nvSpPr>
          <p:spPr>
            <a:xfrm flipH="1">
              <a:off x="2016004" y="4614332"/>
              <a:ext cx="286017" cy="115610"/>
            </a:xfrm>
            <a:custGeom>
              <a:avLst/>
              <a:gdLst/>
              <a:ahLst/>
              <a:cxnLst/>
              <a:rect l="l" t="t" r="r" b="b"/>
              <a:pathLst>
                <a:path w="19928" h="8055" extrusionOk="0">
                  <a:moveTo>
                    <a:pt x="8242" y="1"/>
                  </a:moveTo>
                  <a:cubicBezTo>
                    <a:pt x="7940" y="1"/>
                    <a:pt x="7641" y="112"/>
                    <a:pt x="7394" y="309"/>
                  </a:cubicBezTo>
                  <a:cubicBezTo>
                    <a:pt x="7112" y="591"/>
                    <a:pt x="6831" y="943"/>
                    <a:pt x="6584" y="1295"/>
                  </a:cubicBezTo>
                  <a:cubicBezTo>
                    <a:pt x="5775" y="2386"/>
                    <a:pt x="4754" y="2879"/>
                    <a:pt x="3451" y="3266"/>
                  </a:cubicBezTo>
                  <a:cubicBezTo>
                    <a:pt x="2571" y="3513"/>
                    <a:pt x="1409" y="3900"/>
                    <a:pt x="775" y="4534"/>
                  </a:cubicBezTo>
                  <a:cubicBezTo>
                    <a:pt x="1" y="5308"/>
                    <a:pt x="1" y="6717"/>
                    <a:pt x="282" y="7949"/>
                  </a:cubicBezTo>
                  <a:lnTo>
                    <a:pt x="2008" y="8055"/>
                  </a:lnTo>
                  <a:lnTo>
                    <a:pt x="19611" y="8019"/>
                  </a:lnTo>
                  <a:cubicBezTo>
                    <a:pt x="19928" y="6294"/>
                    <a:pt x="19752" y="4499"/>
                    <a:pt x="19188" y="2844"/>
                  </a:cubicBezTo>
                  <a:cubicBezTo>
                    <a:pt x="19012" y="2351"/>
                    <a:pt x="18801" y="1330"/>
                    <a:pt x="18414" y="1048"/>
                  </a:cubicBezTo>
                  <a:cubicBezTo>
                    <a:pt x="18151" y="546"/>
                    <a:pt x="17617" y="328"/>
                    <a:pt x="17082" y="328"/>
                  </a:cubicBezTo>
                  <a:cubicBezTo>
                    <a:pt x="16755" y="328"/>
                    <a:pt x="16427" y="409"/>
                    <a:pt x="16161" y="556"/>
                  </a:cubicBezTo>
                  <a:cubicBezTo>
                    <a:pt x="15492" y="943"/>
                    <a:pt x="15034" y="1647"/>
                    <a:pt x="14365" y="2069"/>
                  </a:cubicBezTo>
                  <a:cubicBezTo>
                    <a:pt x="13913" y="2383"/>
                    <a:pt x="13362" y="2532"/>
                    <a:pt x="12786" y="2532"/>
                  </a:cubicBezTo>
                  <a:cubicBezTo>
                    <a:pt x="11748" y="2532"/>
                    <a:pt x="10629" y="2050"/>
                    <a:pt x="9859" y="1189"/>
                  </a:cubicBezTo>
                  <a:cubicBezTo>
                    <a:pt x="9471" y="767"/>
                    <a:pt x="9154" y="274"/>
                    <a:pt x="8626" y="63"/>
                  </a:cubicBezTo>
                  <a:cubicBezTo>
                    <a:pt x="8500" y="21"/>
                    <a:pt x="8371" y="1"/>
                    <a:pt x="824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601;p48">
              <a:extLst>
                <a:ext uri="{FF2B5EF4-FFF2-40B4-BE49-F238E27FC236}">
                  <a16:creationId xmlns:a16="http://schemas.microsoft.com/office/drawing/2014/main" id="{081E5678-5A2B-42B0-9ABB-8EA1F225DC91}"/>
                </a:ext>
              </a:extLst>
            </p:cNvPr>
            <p:cNvSpPr/>
            <p:nvPr/>
          </p:nvSpPr>
          <p:spPr>
            <a:xfrm flipH="1">
              <a:off x="1442977" y="3752528"/>
              <a:ext cx="723091" cy="855072"/>
            </a:xfrm>
            <a:custGeom>
              <a:avLst/>
              <a:gdLst/>
              <a:ahLst/>
              <a:cxnLst/>
              <a:rect l="l" t="t" r="r" b="b"/>
              <a:pathLst>
                <a:path w="50381" h="59576" extrusionOk="0">
                  <a:moveTo>
                    <a:pt x="31545" y="1"/>
                  </a:moveTo>
                  <a:cubicBezTo>
                    <a:pt x="31405" y="952"/>
                    <a:pt x="31299" y="1937"/>
                    <a:pt x="31158" y="2923"/>
                  </a:cubicBezTo>
                  <a:lnTo>
                    <a:pt x="34855" y="3310"/>
                  </a:lnTo>
                  <a:cubicBezTo>
                    <a:pt x="25314" y="4155"/>
                    <a:pt x="16090" y="6937"/>
                    <a:pt x="7711" y="11478"/>
                  </a:cubicBezTo>
                  <a:cubicBezTo>
                    <a:pt x="6126" y="12358"/>
                    <a:pt x="4472" y="13379"/>
                    <a:pt x="3662" y="15105"/>
                  </a:cubicBezTo>
                  <a:cubicBezTo>
                    <a:pt x="2993" y="16407"/>
                    <a:pt x="2887" y="18027"/>
                    <a:pt x="2782" y="19576"/>
                  </a:cubicBezTo>
                  <a:cubicBezTo>
                    <a:pt x="1831" y="32497"/>
                    <a:pt x="916" y="45382"/>
                    <a:pt x="0" y="58303"/>
                  </a:cubicBezTo>
                  <a:cubicBezTo>
                    <a:pt x="3465" y="58875"/>
                    <a:pt x="3909" y="59575"/>
                    <a:pt x="7072" y="59575"/>
                  </a:cubicBezTo>
                  <a:cubicBezTo>
                    <a:pt x="7220" y="59575"/>
                    <a:pt x="7374" y="59574"/>
                    <a:pt x="7534" y="59571"/>
                  </a:cubicBezTo>
                  <a:cubicBezTo>
                    <a:pt x="8450" y="59571"/>
                    <a:pt x="10950" y="59395"/>
                    <a:pt x="11583" y="58796"/>
                  </a:cubicBezTo>
                  <a:cubicBezTo>
                    <a:pt x="12393" y="58021"/>
                    <a:pt x="12323" y="56367"/>
                    <a:pt x="12323" y="55099"/>
                  </a:cubicBezTo>
                  <a:cubicBezTo>
                    <a:pt x="12393" y="50699"/>
                    <a:pt x="13132" y="47600"/>
                    <a:pt x="14153" y="43481"/>
                  </a:cubicBezTo>
                  <a:cubicBezTo>
                    <a:pt x="14857" y="40665"/>
                    <a:pt x="15632" y="38200"/>
                    <a:pt x="16054" y="35278"/>
                  </a:cubicBezTo>
                  <a:cubicBezTo>
                    <a:pt x="16477" y="32356"/>
                    <a:pt x="16301" y="28976"/>
                    <a:pt x="15315" y="23836"/>
                  </a:cubicBezTo>
                  <a:cubicBezTo>
                    <a:pt x="17500" y="22703"/>
                    <a:pt x="20273" y="22381"/>
                    <a:pt x="23179" y="22381"/>
                  </a:cubicBezTo>
                  <a:cubicBezTo>
                    <a:pt x="26594" y="22381"/>
                    <a:pt x="30192" y="22825"/>
                    <a:pt x="33235" y="22920"/>
                  </a:cubicBezTo>
                  <a:cubicBezTo>
                    <a:pt x="33626" y="22930"/>
                    <a:pt x="34019" y="22936"/>
                    <a:pt x="34412" y="22936"/>
                  </a:cubicBezTo>
                  <a:cubicBezTo>
                    <a:pt x="39698" y="22936"/>
                    <a:pt x="45169" y="21969"/>
                    <a:pt x="47987" y="17710"/>
                  </a:cubicBezTo>
                  <a:cubicBezTo>
                    <a:pt x="50346" y="14189"/>
                    <a:pt x="50381" y="9225"/>
                    <a:pt x="50310" y="4507"/>
                  </a:cubicBezTo>
                  <a:lnTo>
                    <a:pt x="315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602;p48">
              <a:extLst>
                <a:ext uri="{FF2B5EF4-FFF2-40B4-BE49-F238E27FC236}">
                  <a16:creationId xmlns:a16="http://schemas.microsoft.com/office/drawing/2014/main" id="{29BEFA4E-4D9A-4E0E-8FF6-5A64C89F4DC7}"/>
                </a:ext>
              </a:extLst>
            </p:cNvPr>
            <p:cNvSpPr/>
            <p:nvPr/>
          </p:nvSpPr>
          <p:spPr>
            <a:xfrm flipH="1">
              <a:off x="2090253" y="4100244"/>
              <a:ext cx="42971" cy="495710"/>
            </a:xfrm>
            <a:custGeom>
              <a:avLst/>
              <a:gdLst/>
              <a:ahLst/>
              <a:cxnLst/>
              <a:rect l="l" t="t" r="r" b="b"/>
              <a:pathLst>
                <a:path w="2994" h="34538" extrusionOk="0">
                  <a:moveTo>
                    <a:pt x="2571" y="0"/>
                  </a:moveTo>
                  <a:cubicBezTo>
                    <a:pt x="2747" y="11548"/>
                    <a:pt x="1867" y="23096"/>
                    <a:pt x="1" y="34467"/>
                  </a:cubicBezTo>
                  <a:lnTo>
                    <a:pt x="247" y="34538"/>
                  </a:lnTo>
                  <a:cubicBezTo>
                    <a:pt x="2113" y="23131"/>
                    <a:pt x="2993" y="11548"/>
                    <a:pt x="28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603;p48">
              <a:extLst>
                <a:ext uri="{FF2B5EF4-FFF2-40B4-BE49-F238E27FC236}">
                  <a16:creationId xmlns:a16="http://schemas.microsoft.com/office/drawing/2014/main" id="{355B4CE4-A479-4E0D-BE7C-26B56F88F89F}"/>
                </a:ext>
              </a:extLst>
            </p:cNvPr>
            <p:cNvSpPr/>
            <p:nvPr/>
          </p:nvSpPr>
          <p:spPr>
            <a:xfrm flipH="1">
              <a:off x="1442971" y="3753045"/>
              <a:ext cx="690254" cy="852458"/>
            </a:xfrm>
            <a:custGeom>
              <a:avLst/>
              <a:gdLst/>
              <a:ahLst/>
              <a:cxnLst/>
              <a:rect l="l" t="t" r="r" b="b"/>
              <a:pathLst>
                <a:path w="48093" h="59394" extrusionOk="0">
                  <a:moveTo>
                    <a:pt x="29293" y="0"/>
                  </a:moveTo>
                  <a:cubicBezTo>
                    <a:pt x="29152" y="951"/>
                    <a:pt x="29011" y="1937"/>
                    <a:pt x="28870" y="2922"/>
                  </a:cubicBezTo>
                  <a:lnTo>
                    <a:pt x="32567" y="3274"/>
                  </a:lnTo>
                  <a:cubicBezTo>
                    <a:pt x="23061" y="4119"/>
                    <a:pt x="13802" y="6901"/>
                    <a:pt x="5423" y="11442"/>
                  </a:cubicBezTo>
                  <a:cubicBezTo>
                    <a:pt x="3838" y="12322"/>
                    <a:pt x="2219" y="13343"/>
                    <a:pt x="1374" y="15069"/>
                  </a:cubicBezTo>
                  <a:cubicBezTo>
                    <a:pt x="705" y="16371"/>
                    <a:pt x="599" y="17991"/>
                    <a:pt x="494" y="19540"/>
                  </a:cubicBezTo>
                  <a:lnTo>
                    <a:pt x="1" y="26194"/>
                  </a:lnTo>
                  <a:cubicBezTo>
                    <a:pt x="15456" y="28306"/>
                    <a:pt x="9683" y="44748"/>
                    <a:pt x="7394" y="59394"/>
                  </a:cubicBezTo>
                  <a:cubicBezTo>
                    <a:pt x="8204" y="59253"/>
                    <a:pt x="8978" y="59077"/>
                    <a:pt x="9295" y="58760"/>
                  </a:cubicBezTo>
                  <a:cubicBezTo>
                    <a:pt x="10105" y="57985"/>
                    <a:pt x="10035" y="56366"/>
                    <a:pt x="10035" y="55099"/>
                  </a:cubicBezTo>
                  <a:cubicBezTo>
                    <a:pt x="10105" y="50663"/>
                    <a:pt x="10844" y="47564"/>
                    <a:pt x="11865" y="43480"/>
                  </a:cubicBezTo>
                  <a:cubicBezTo>
                    <a:pt x="12569" y="40629"/>
                    <a:pt x="13379" y="38235"/>
                    <a:pt x="13802" y="35277"/>
                  </a:cubicBezTo>
                  <a:cubicBezTo>
                    <a:pt x="14224" y="32320"/>
                    <a:pt x="14048" y="28975"/>
                    <a:pt x="13027" y="23835"/>
                  </a:cubicBezTo>
                  <a:cubicBezTo>
                    <a:pt x="15212" y="22702"/>
                    <a:pt x="17985" y="22380"/>
                    <a:pt x="20891" y="22380"/>
                  </a:cubicBezTo>
                  <a:cubicBezTo>
                    <a:pt x="24306" y="22380"/>
                    <a:pt x="27904" y="22825"/>
                    <a:pt x="30947" y="22920"/>
                  </a:cubicBezTo>
                  <a:cubicBezTo>
                    <a:pt x="31338" y="22929"/>
                    <a:pt x="31731" y="22935"/>
                    <a:pt x="32125" y="22935"/>
                  </a:cubicBezTo>
                  <a:cubicBezTo>
                    <a:pt x="37410" y="22935"/>
                    <a:pt x="42883" y="21969"/>
                    <a:pt x="45734" y="17709"/>
                  </a:cubicBezTo>
                  <a:cubicBezTo>
                    <a:pt x="48058" y="14188"/>
                    <a:pt x="48093" y="9224"/>
                    <a:pt x="48058" y="4507"/>
                  </a:cubicBezTo>
                  <a:lnTo>
                    <a:pt x="292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604;p48">
              <a:extLst>
                <a:ext uri="{FF2B5EF4-FFF2-40B4-BE49-F238E27FC236}">
                  <a16:creationId xmlns:a16="http://schemas.microsoft.com/office/drawing/2014/main" id="{71C88878-6C78-4756-95CF-D514EE5F9CD8}"/>
                </a:ext>
              </a:extLst>
            </p:cNvPr>
            <p:cNvSpPr/>
            <p:nvPr/>
          </p:nvSpPr>
          <p:spPr>
            <a:xfrm flipH="1">
              <a:off x="2593125" y="4576307"/>
              <a:ext cx="175861" cy="151004"/>
            </a:xfrm>
            <a:custGeom>
              <a:avLst/>
              <a:gdLst/>
              <a:ahLst/>
              <a:cxnLst/>
              <a:rect l="l" t="t" r="r" b="b"/>
              <a:pathLst>
                <a:path w="12253" h="10521" extrusionOk="0">
                  <a:moveTo>
                    <a:pt x="3205" y="1"/>
                  </a:moveTo>
                  <a:cubicBezTo>
                    <a:pt x="2430" y="3064"/>
                    <a:pt x="1374" y="6056"/>
                    <a:pt x="1" y="8873"/>
                  </a:cubicBezTo>
                  <a:cubicBezTo>
                    <a:pt x="1964" y="9963"/>
                    <a:pt x="4160" y="10520"/>
                    <a:pt x="6384" y="10520"/>
                  </a:cubicBezTo>
                  <a:cubicBezTo>
                    <a:pt x="7390" y="10520"/>
                    <a:pt x="8402" y="10406"/>
                    <a:pt x="9401" y="10175"/>
                  </a:cubicBezTo>
                  <a:cubicBezTo>
                    <a:pt x="9507" y="7113"/>
                    <a:pt x="10492" y="4155"/>
                    <a:pt x="12253" y="1620"/>
                  </a:cubicBezTo>
                  <a:lnTo>
                    <a:pt x="12253" y="1620"/>
                  </a:lnTo>
                  <a:cubicBezTo>
                    <a:pt x="12080" y="1624"/>
                    <a:pt x="11908" y="1626"/>
                    <a:pt x="11735" y="1626"/>
                  </a:cubicBezTo>
                  <a:cubicBezTo>
                    <a:pt x="8814" y="1626"/>
                    <a:pt x="5931" y="1065"/>
                    <a:pt x="320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605;p48">
              <a:extLst>
                <a:ext uri="{FF2B5EF4-FFF2-40B4-BE49-F238E27FC236}">
                  <a16:creationId xmlns:a16="http://schemas.microsoft.com/office/drawing/2014/main" id="{D01BC52E-2059-447D-BD04-8E00B25EE807}"/>
                </a:ext>
              </a:extLst>
            </p:cNvPr>
            <p:cNvSpPr/>
            <p:nvPr/>
          </p:nvSpPr>
          <p:spPr>
            <a:xfrm flipH="1">
              <a:off x="2596178" y="4669613"/>
              <a:ext cx="343612" cy="131082"/>
            </a:xfrm>
            <a:custGeom>
              <a:avLst/>
              <a:gdLst/>
              <a:ahLst/>
              <a:cxnLst/>
              <a:rect l="l" t="t" r="r" b="b"/>
              <a:pathLst>
                <a:path w="23941" h="9133" extrusionOk="0">
                  <a:moveTo>
                    <a:pt x="10967" y="1"/>
                  </a:moveTo>
                  <a:cubicBezTo>
                    <a:pt x="10604" y="1"/>
                    <a:pt x="10251" y="126"/>
                    <a:pt x="9964" y="366"/>
                  </a:cubicBezTo>
                  <a:cubicBezTo>
                    <a:pt x="9541" y="683"/>
                    <a:pt x="9154" y="1070"/>
                    <a:pt x="8802" y="1457"/>
                  </a:cubicBezTo>
                  <a:cubicBezTo>
                    <a:pt x="7605" y="2690"/>
                    <a:pt x="6126" y="3570"/>
                    <a:pt x="4471" y="4028"/>
                  </a:cubicBezTo>
                  <a:cubicBezTo>
                    <a:pt x="3380" y="4309"/>
                    <a:pt x="2183" y="4415"/>
                    <a:pt x="1303" y="5154"/>
                  </a:cubicBezTo>
                  <a:cubicBezTo>
                    <a:pt x="247" y="6034"/>
                    <a:pt x="0" y="7619"/>
                    <a:pt x="106" y="8992"/>
                  </a:cubicBezTo>
                  <a:lnTo>
                    <a:pt x="2148" y="9133"/>
                  </a:lnTo>
                  <a:lnTo>
                    <a:pt x="23166" y="9097"/>
                  </a:lnTo>
                  <a:cubicBezTo>
                    <a:pt x="23800" y="7196"/>
                    <a:pt x="23941" y="5189"/>
                    <a:pt x="23553" y="3218"/>
                  </a:cubicBezTo>
                  <a:cubicBezTo>
                    <a:pt x="23448" y="2690"/>
                    <a:pt x="23377" y="1528"/>
                    <a:pt x="22920" y="1211"/>
                  </a:cubicBezTo>
                  <a:cubicBezTo>
                    <a:pt x="22678" y="639"/>
                    <a:pt x="22079" y="383"/>
                    <a:pt x="21449" y="383"/>
                  </a:cubicBezTo>
                  <a:cubicBezTo>
                    <a:pt x="21070" y="383"/>
                    <a:pt x="20680" y="476"/>
                    <a:pt x="20349" y="648"/>
                  </a:cubicBezTo>
                  <a:cubicBezTo>
                    <a:pt x="19469" y="1070"/>
                    <a:pt x="18800" y="1880"/>
                    <a:pt x="17955" y="2373"/>
                  </a:cubicBezTo>
                  <a:cubicBezTo>
                    <a:pt x="17313" y="2713"/>
                    <a:pt x="16622" y="2877"/>
                    <a:pt x="15940" y="2877"/>
                  </a:cubicBezTo>
                  <a:cubicBezTo>
                    <a:pt x="14716" y="2877"/>
                    <a:pt x="13524" y="2347"/>
                    <a:pt x="12710" y="1352"/>
                  </a:cubicBezTo>
                  <a:cubicBezTo>
                    <a:pt x="12322" y="894"/>
                    <a:pt x="12041" y="296"/>
                    <a:pt x="11477" y="84"/>
                  </a:cubicBezTo>
                  <a:cubicBezTo>
                    <a:pt x="11309" y="28"/>
                    <a:pt x="11137" y="1"/>
                    <a:pt x="109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606;p48">
              <a:extLst>
                <a:ext uri="{FF2B5EF4-FFF2-40B4-BE49-F238E27FC236}">
                  <a16:creationId xmlns:a16="http://schemas.microsoft.com/office/drawing/2014/main" id="{FE4CF0C4-9505-4BFF-AE98-55827F64B525}"/>
                </a:ext>
              </a:extLst>
            </p:cNvPr>
            <p:cNvSpPr/>
            <p:nvPr/>
          </p:nvSpPr>
          <p:spPr>
            <a:xfrm flipH="1">
              <a:off x="1726022" y="3683294"/>
              <a:ext cx="1051046" cy="961122"/>
            </a:xfrm>
            <a:custGeom>
              <a:avLst/>
              <a:gdLst/>
              <a:ahLst/>
              <a:cxnLst/>
              <a:rect l="l" t="t" r="r" b="b"/>
              <a:pathLst>
                <a:path w="73231" h="66965" extrusionOk="0">
                  <a:moveTo>
                    <a:pt x="50874" y="1"/>
                  </a:moveTo>
                  <a:lnTo>
                    <a:pt x="49783" y="3310"/>
                  </a:lnTo>
                  <a:lnTo>
                    <a:pt x="48902" y="3909"/>
                  </a:lnTo>
                  <a:cubicBezTo>
                    <a:pt x="36756" y="4894"/>
                    <a:pt x="30102" y="7816"/>
                    <a:pt x="19012" y="12886"/>
                  </a:cubicBezTo>
                  <a:cubicBezTo>
                    <a:pt x="16829" y="13872"/>
                    <a:pt x="14611" y="14999"/>
                    <a:pt x="13238" y="16935"/>
                  </a:cubicBezTo>
                  <a:cubicBezTo>
                    <a:pt x="12182" y="18414"/>
                    <a:pt x="11689" y="20209"/>
                    <a:pt x="11267" y="21970"/>
                  </a:cubicBezTo>
                  <a:cubicBezTo>
                    <a:pt x="7500" y="36510"/>
                    <a:pt x="3768" y="51015"/>
                    <a:pt x="1" y="65555"/>
                  </a:cubicBezTo>
                  <a:cubicBezTo>
                    <a:pt x="4309" y="66176"/>
                    <a:pt x="4636" y="66965"/>
                    <a:pt x="8809" y="66965"/>
                  </a:cubicBezTo>
                  <a:cubicBezTo>
                    <a:pt x="8899" y="66965"/>
                    <a:pt x="8990" y="66964"/>
                    <a:pt x="9084" y="66964"/>
                  </a:cubicBezTo>
                  <a:cubicBezTo>
                    <a:pt x="10246" y="66964"/>
                    <a:pt x="13344" y="66788"/>
                    <a:pt x="14259" y="66084"/>
                  </a:cubicBezTo>
                  <a:cubicBezTo>
                    <a:pt x="15421" y="65203"/>
                    <a:pt x="15667" y="63373"/>
                    <a:pt x="15949" y="61964"/>
                  </a:cubicBezTo>
                  <a:cubicBezTo>
                    <a:pt x="16900" y="56965"/>
                    <a:pt x="18449" y="53515"/>
                    <a:pt x="20561" y="48903"/>
                  </a:cubicBezTo>
                  <a:cubicBezTo>
                    <a:pt x="22005" y="45699"/>
                    <a:pt x="23448" y="42988"/>
                    <a:pt x="24575" y="39643"/>
                  </a:cubicBezTo>
                  <a:cubicBezTo>
                    <a:pt x="25701" y="36334"/>
                    <a:pt x="26124" y="32567"/>
                    <a:pt x="25948" y="26793"/>
                  </a:cubicBezTo>
                  <a:cubicBezTo>
                    <a:pt x="28873" y="25516"/>
                    <a:pt x="32362" y="25152"/>
                    <a:pt x="35955" y="25152"/>
                  </a:cubicBezTo>
                  <a:cubicBezTo>
                    <a:pt x="40190" y="25152"/>
                    <a:pt x="44568" y="25658"/>
                    <a:pt x="48339" y="25772"/>
                  </a:cubicBezTo>
                  <a:cubicBezTo>
                    <a:pt x="48846" y="25785"/>
                    <a:pt x="49357" y="25792"/>
                    <a:pt x="49870" y="25792"/>
                  </a:cubicBezTo>
                  <a:cubicBezTo>
                    <a:pt x="56386" y="25792"/>
                    <a:pt x="63330" y="24660"/>
                    <a:pt x="67703" y="19928"/>
                  </a:cubicBezTo>
                  <a:cubicBezTo>
                    <a:pt x="71294" y="15949"/>
                    <a:pt x="72350" y="10387"/>
                    <a:pt x="73230" y="5106"/>
                  </a:cubicBezTo>
                  <a:lnTo>
                    <a:pt x="50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607;p48">
              <a:extLst>
                <a:ext uri="{FF2B5EF4-FFF2-40B4-BE49-F238E27FC236}">
                  <a16:creationId xmlns:a16="http://schemas.microsoft.com/office/drawing/2014/main" id="{4014C0FA-B1F7-451B-A346-279A9A48FDB3}"/>
                </a:ext>
              </a:extLst>
            </p:cNvPr>
            <p:cNvSpPr/>
            <p:nvPr/>
          </p:nvSpPr>
          <p:spPr>
            <a:xfrm flipH="1">
              <a:off x="1726000" y="3735344"/>
              <a:ext cx="906029" cy="908563"/>
            </a:xfrm>
            <a:custGeom>
              <a:avLst/>
              <a:gdLst/>
              <a:ahLst/>
              <a:cxnLst/>
              <a:rect l="l" t="t" r="r" b="b"/>
              <a:pathLst>
                <a:path w="63127" h="63303" extrusionOk="0">
                  <a:moveTo>
                    <a:pt x="56683" y="1"/>
                  </a:moveTo>
                  <a:cubicBezTo>
                    <a:pt x="46473" y="14541"/>
                    <a:pt x="25737" y="14788"/>
                    <a:pt x="10070" y="18872"/>
                  </a:cubicBezTo>
                  <a:cubicBezTo>
                    <a:pt x="12957" y="24681"/>
                    <a:pt x="10809" y="30455"/>
                    <a:pt x="9331" y="36229"/>
                  </a:cubicBezTo>
                  <a:cubicBezTo>
                    <a:pt x="6937" y="45382"/>
                    <a:pt x="1339" y="54184"/>
                    <a:pt x="1" y="63302"/>
                  </a:cubicBezTo>
                  <a:cubicBezTo>
                    <a:pt x="1409" y="63232"/>
                    <a:pt x="3451" y="62986"/>
                    <a:pt x="4155" y="62458"/>
                  </a:cubicBezTo>
                  <a:cubicBezTo>
                    <a:pt x="5317" y="61613"/>
                    <a:pt x="5563" y="59747"/>
                    <a:pt x="5810" y="58338"/>
                  </a:cubicBezTo>
                  <a:cubicBezTo>
                    <a:pt x="6761" y="53339"/>
                    <a:pt x="8345" y="49889"/>
                    <a:pt x="10422" y="45277"/>
                  </a:cubicBezTo>
                  <a:cubicBezTo>
                    <a:pt x="11865" y="42073"/>
                    <a:pt x="13344" y="39362"/>
                    <a:pt x="14436" y="36017"/>
                  </a:cubicBezTo>
                  <a:cubicBezTo>
                    <a:pt x="15562" y="32708"/>
                    <a:pt x="16020" y="28941"/>
                    <a:pt x="15809" y="23167"/>
                  </a:cubicBezTo>
                  <a:cubicBezTo>
                    <a:pt x="18750" y="21890"/>
                    <a:pt x="22241" y="21526"/>
                    <a:pt x="25830" y="21526"/>
                  </a:cubicBezTo>
                  <a:cubicBezTo>
                    <a:pt x="30061" y="21526"/>
                    <a:pt x="34429" y="22032"/>
                    <a:pt x="38200" y="22146"/>
                  </a:cubicBezTo>
                  <a:cubicBezTo>
                    <a:pt x="38722" y="22159"/>
                    <a:pt x="39247" y="22166"/>
                    <a:pt x="39775" y="22166"/>
                  </a:cubicBezTo>
                  <a:cubicBezTo>
                    <a:pt x="46303" y="22166"/>
                    <a:pt x="53199" y="21057"/>
                    <a:pt x="57564" y="16302"/>
                  </a:cubicBezTo>
                  <a:cubicBezTo>
                    <a:pt x="61190" y="12358"/>
                    <a:pt x="62246" y="6761"/>
                    <a:pt x="63126" y="1480"/>
                  </a:cubicBezTo>
                  <a:lnTo>
                    <a:pt x="566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608;p48">
              <a:extLst>
                <a:ext uri="{FF2B5EF4-FFF2-40B4-BE49-F238E27FC236}">
                  <a16:creationId xmlns:a16="http://schemas.microsoft.com/office/drawing/2014/main" id="{7B0EACCD-5D9D-4A30-ADBB-3F991CE01E17}"/>
                </a:ext>
              </a:extLst>
            </p:cNvPr>
            <p:cNvSpPr/>
            <p:nvPr/>
          </p:nvSpPr>
          <p:spPr>
            <a:xfrm flipH="1">
              <a:off x="2058997" y="3859671"/>
              <a:ext cx="606378" cy="782232"/>
            </a:xfrm>
            <a:custGeom>
              <a:avLst/>
              <a:gdLst/>
              <a:ahLst/>
              <a:cxnLst/>
              <a:rect l="l" t="t" r="r" b="b"/>
              <a:pathLst>
                <a:path w="42249" h="54501" extrusionOk="0">
                  <a:moveTo>
                    <a:pt x="42142" y="1"/>
                  </a:moveTo>
                  <a:cubicBezTo>
                    <a:pt x="33306" y="3873"/>
                    <a:pt x="23905" y="6408"/>
                    <a:pt x="14329" y="7465"/>
                  </a:cubicBezTo>
                  <a:cubicBezTo>
                    <a:pt x="13308" y="7570"/>
                    <a:pt x="12076" y="7711"/>
                    <a:pt x="11302" y="8556"/>
                  </a:cubicBezTo>
                  <a:cubicBezTo>
                    <a:pt x="10809" y="9154"/>
                    <a:pt x="10703" y="9999"/>
                    <a:pt x="11090" y="10704"/>
                  </a:cubicBezTo>
                  <a:cubicBezTo>
                    <a:pt x="11126" y="10774"/>
                    <a:pt x="11126" y="10844"/>
                    <a:pt x="11055" y="10880"/>
                  </a:cubicBezTo>
                  <a:cubicBezTo>
                    <a:pt x="11034" y="10921"/>
                    <a:pt x="10990" y="10938"/>
                    <a:pt x="10949" y="10938"/>
                  </a:cubicBezTo>
                  <a:cubicBezTo>
                    <a:pt x="10920" y="10938"/>
                    <a:pt x="10894" y="10929"/>
                    <a:pt x="10879" y="10915"/>
                  </a:cubicBezTo>
                  <a:lnTo>
                    <a:pt x="10703" y="10809"/>
                  </a:lnTo>
                  <a:cubicBezTo>
                    <a:pt x="10492" y="10704"/>
                    <a:pt x="10281" y="10598"/>
                    <a:pt x="10034" y="10528"/>
                  </a:cubicBezTo>
                  <a:cubicBezTo>
                    <a:pt x="10002" y="10523"/>
                    <a:pt x="9971" y="10521"/>
                    <a:pt x="9940" y="10521"/>
                  </a:cubicBezTo>
                  <a:cubicBezTo>
                    <a:pt x="9734" y="10521"/>
                    <a:pt x="9558" y="10621"/>
                    <a:pt x="9436" y="10774"/>
                  </a:cubicBezTo>
                  <a:cubicBezTo>
                    <a:pt x="9295" y="10985"/>
                    <a:pt x="9295" y="11267"/>
                    <a:pt x="9436" y="11443"/>
                  </a:cubicBezTo>
                  <a:lnTo>
                    <a:pt x="10140" y="12464"/>
                  </a:lnTo>
                  <a:cubicBezTo>
                    <a:pt x="10210" y="12605"/>
                    <a:pt x="10245" y="12781"/>
                    <a:pt x="10175" y="12957"/>
                  </a:cubicBezTo>
                  <a:cubicBezTo>
                    <a:pt x="10105" y="13062"/>
                    <a:pt x="9999" y="13168"/>
                    <a:pt x="9858" y="13203"/>
                  </a:cubicBezTo>
                  <a:cubicBezTo>
                    <a:pt x="9612" y="13238"/>
                    <a:pt x="9400" y="13450"/>
                    <a:pt x="9365" y="13696"/>
                  </a:cubicBezTo>
                  <a:cubicBezTo>
                    <a:pt x="9295" y="14189"/>
                    <a:pt x="9365" y="14717"/>
                    <a:pt x="9612" y="15140"/>
                  </a:cubicBezTo>
                  <a:cubicBezTo>
                    <a:pt x="10809" y="17674"/>
                    <a:pt x="10421" y="20491"/>
                    <a:pt x="9893" y="22427"/>
                  </a:cubicBezTo>
                  <a:cubicBezTo>
                    <a:pt x="9330" y="24293"/>
                    <a:pt x="8626" y="26124"/>
                    <a:pt x="7746" y="27884"/>
                  </a:cubicBezTo>
                  <a:lnTo>
                    <a:pt x="7253" y="28905"/>
                  </a:lnTo>
                  <a:cubicBezTo>
                    <a:pt x="3591" y="37003"/>
                    <a:pt x="1127" y="45629"/>
                    <a:pt x="0" y="54430"/>
                  </a:cubicBezTo>
                  <a:lnTo>
                    <a:pt x="282" y="54501"/>
                  </a:lnTo>
                  <a:cubicBezTo>
                    <a:pt x="1408" y="45699"/>
                    <a:pt x="3838" y="37109"/>
                    <a:pt x="7534" y="29046"/>
                  </a:cubicBezTo>
                  <a:lnTo>
                    <a:pt x="7992" y="27990"/>
                  </a:lnTo>
                  <a:cubicBezTo>
                    <a:pt x="8872" y="26230"/>
                    <a:pt x="9612" y="24399"/>
                    <a:pt x="10175" y="22498"/>
                  </a:cubicBezTo>
                  <a:cubicBezTo>
                    <a:pt x="10703" y="20526"/>
                    <a:pt x="11090" y="17639"/>
                    <a:pt x="9858" y="15034"/>
                  </a:cubicBezTo>
                  <a:cubicBezTo>
                    <a:pt x="9647" y="14647"/>
                    <a:pt x="9576" y="14189"/>
                    <a:pt x="9682" y="13767"/>
                  </a:cubicBezTo>
                  <a:cubicBezTo>
                    <a:pt x="9752" y="13485"/>
                    <a:pt x="9823" y="13485"/>
                    <a:pt x="9893" y="13485"/>
                  </a:cubicBezTo>
                  <a:cubicBezTo>
                    <a:pt x="10140" y="13450"/>
                    <a:pt x="10351" y="13309"/>
                    <a:pt x="10457" y="13062"/>
                  </a:cubicBezTo>
                  <a:cubicBezTo>
                    <a:pt x="10562" y="12816"/>
                    <a:pt x="10527" y="12534"/>
                    <a:pt x="10386" y="12288"/>
                  </a:cubicBezTo>
                  <a:lnTo>
                    <a:pt x="9682" y="11302"/>
                  </a:lnTo>
                  <a:cubicBezTo>
                    <a:pt x="9612" y="11196"/>
                    <a:pt x="9612" y="11056"/>
                    <a:pt x="9682" y="10950"/>
                  </a:cubicBezTo>
                  <a:cubicBezTo>
                    <a:pt x="9752" y="10844"/>
                    <a:pt x="9858" y="10809"/>
                    <a:pt x="9964" y="10809"/>
                  </a:cubicBezTo>
                  <a:cubicBezTo>
                    <a:pt x="10175" y="10880"/>
                    <a:pt x="10386" y="10950"/>
                    <a:pt x="10562" y="11091"/>
                  </a:cubicBezTo>
                  <a:lnTo>
                    <a:pt x="10738" y="11196"/>
                  </a:lnTo>
                  <a:cubicBezTo>
                    <a:pt x="10797" y="11220"/>
                    <a:pt x="10859" y="11232"/>
                    <a:pt x="10922" y="11232"/>
                  </a:cubicBezTo>
                  <a:cubicBezTo>
                    <a:pt x="11047" y="11232"/>
                    <a:pt x="11172" y="11185"/>
                    <a:pt x="11266" y="11091"/>
                  </a:cubicBezTo>
                  <a:cubicBezTo>
                    <a:pt x="11407" y="10950"/>
                    <a:pt x="11442" y="10739"/>
                    <a:pt x="11337" y="10563"/>
                  </a:cubicBezTo>
                  <a:cubicBezTo>
                    <a:pt x="11020" y="9964"/>
                    <a:pt x="11090" y="9260"/>
                    <a:pt x="11513" y="8732"/>
                  </a:cubicBezTo>
                  <a:cubicBezTo>
                    <a:pt x="12217" y="7993"/>
                    <a:pt x="13414" y="7852"/>
                    <a:pt x="14329" y="7746"/>
                  </a:cubicBezTo>
                  <a:cubicBezTo>
                    <a:pt x="23976" y="6690"/>
                    <a:pt x="33376" y="4155"/>
                    <a:pt x="42248" y="282"/>
                  </a:cubicBezTo>
                  <a:lnTo>
                    <a:pt x="421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609;p48">
              <a:extLst>
                <a:ext uri="{FF2B5EF4-FFF2-40B4-BE49-F238E27FC236}">
                  <a16:creationId xmlns:a16="http://schemas.microsoft.com/office/drawing/2014/main" id="{E5C2C5DC-85F9-4694-8558-F92F8C35C696}"/>
                </a:ext>
              </a:extLst>
            </p:cNvPr>
            <p:cNvSpPr/>
            <p:nvPr/>
          </p:nvSpPr>
          <p:spPr>
            <a:xfrm flipH="1">
              <a:off x="1426722" y="2864568"/>
              <a:ext cx="194046" cy="206692"/>
            </a:xfrm>
            <a:custGeom>
              <a:avLst/>
              <a:gdLst/>
              <a:ahLst/>
              <a:cxnLst/>
              <a:rect l="l" t="t" r="r" b="b"/>
              <a:pathLst>
                <a:path w="13520" h="14401" extrusionOk="0">
                  <a:moveTo>
                    <a:pt x="458" y="1"/>
                  </a:moveTo>
                  <a:cubicBezTo>
                    <a:pt x="282" y="4789"/>
                    <a:pt x="141" y="9577"/>
                    <a:pt x="0" y="14400"/>
                  </a:cubicBezTo>
                  <a:cubicBezTo>
                    <a:pt x="4331" y="13274"/>
                    <a:pt x="9083" y="12957"/>
                    <a:pt x="13519" y="12464"/>
                  </a:cubicBezTo>
                  <a:cubicBezTo>
                    <a:pt x="11477" y="8943"/>
                    <a:pt x="10034" y="4402"/>
                    <a:pt x="9964" y="282"/>
                  </a:cubicBezTo>
                  <a:cubicBezTo>
                    <a:pt x="8780" y="375"/>
                    <a:pt x="7592" y="422"/>
                    <a:pt x="6405" y="422"/>
                  </a:cubicBezTo>
                  <a:cubicBezTo>
                    <a:pt x="4412" y="422"/>
                    <a:pt x="2421" y="288"/>
                    <a:pt x="458" y="1"/>
                  </a:cubicBezTo>
                  <a:close/>
                </a:path>
              </a:pathLst>
            </a:custGeom>
            <a:solidFill>
              <a:srgbClr val="FCB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610;p48">
              <a:extLst>
                <a:ext uri="{FF2B5EF4-FFF2-40B4-BE49-F238E27FC236}">
                  <a16:creationId xmlns:a16="http://schemas.microsoft.com/office/drawing/2014/main" id="{56E18483-7E54-45CC-BBF7-640C0F973824}"/>
                </a:ext>
              </a:extLst>
            </p:cNvPr>
            <p:cNvSpPr/>
            <p:nvPr/>
          </p:nvSpPr>
          <p:spPr>
            <a:xfrm flipH="1">
              <a:off x="1484350" y="2689009"/>
              <a:ext cx="243560" cy="311624"/>
            </a:xfrm>
            <a:custGeom>
              <a:avLst/>
              <a:gdLst/>
              <a:ahLst/>
              <a:cxnLst/>
              <a:rect l="l" t="t" r="r" b="b"/>
              <a:pathLst>
                <a:path w="16970" h="21712" extrusionOk="0">
                  <a:moveTo>
                    <a:pt x="8860" y="1"/>
                  </a:moveTo>
                  <a:cubicBezTo>
                    <a:pt x="8019" y="1"/>
                    <a:pt x="7165" y="105"/>
                    <a:pt x="6338" y="225"/>
                  </a:cubicBezTo>
                  <a:cubicBezTo>
                    <a:pt x="5352" y="331"/>
                    <a:pt x="4366" y="542"/>
                    <a:pt x="3451" y="894"/>
                  </a:cubicBezTo>
                  <a:cubicBezTo>
                    <a:pt x="2500" y="1246"/>
                    <a:pt x="1725" y="1915"/>
                    <a:pt x="1197" y="2760"/>
                  </a:cubicBezTo>
                  <a:lnTo>
                    <a:pt x="352" y="3746"/>
                  </a:lnTo>
                  <a:cubicBezTo>
                    <a:pt x="176" y="5260"/>
                    <a:pt x="0" y="6809"/>
                    <a:pt x="599" y="8217"/>
                  </a:cubicBezTo>
                  <a:cubicBezTo>
                    <a:pt x="845" y="8675"/>
                    <a:pt x="1057" y="9133"/>
                    <a:pt x="1162" y="9626"/>
                  </a:cubicBezTo>
                  <a:cubicBezTo>
                    <a:pt x="1268" y="10259"/>
                    <a:pt x="1021" y="10893"/>
                    <a:pt x="916" y="11527"/>
                  </a:cubicBezTo>
                  <a:cubicBezTo>
                    <a:pt x="704" y="12829"/>
                    <a:pt x="1197" y="14202"/>
                    <a:pt x="1690" y="15470"/>
                  </a:cubicBezTo>
                  <a:lnTo>
                    <a:pt x="3451" y="20188"/>
                  </a:lnTo>
                  <a:cubicBezTo>
                    <a:pt x="3556" y="20645"/>
                    <a:pt x="3803" y="21032"/>
                    <a:pt x="4155" y="21385"/>
                  </a:cubicBezTo>
                  <a:cubicBezTo>
                    <a:pt x="4467" y="21634"/>
                    <a:pt x="4864" y="21712"/>
                    <a:pt x="5275" y="21712"/>
                  </a:cubicBezTo>
                  <a:cubicBezTo>
                    <a:pt x="5561" y="21712"/>
                    <a:pt x="5852" y="21674"/>
                    <a:pt x="6126" y="21631"/>
                  </a:cubicBezTo>
                  <a:cubicBezTo>
                    <a:pt x="7605" y="21420"/>
                    <a:pt x="9048" y="21138"/>
                    <a:pt x="10492" y="20786"/>
                  </a:cubicBezTo>
                  <a:cubicBezTo>
                    <a:pt x="12428" y="20293"/>
                    <a:pt x="14435" y="19624"/>
                    <a:pt x="15667" y="18040"/>
                  </a:cubicBezTo>
                  <a:cubicBezTo>
                    <a:pt x="16794" y="16596"/>
                    <a:pt x="16970" y="14660"/>
                    <a:pt x="16935" y="12794"/>
                  </a:cubicBezTo>
                  <a:cubicBezTo>
                    <a:pt x="16864" y="10576"/>
                    <a:pt x="16477" y="8358"/>
                    <a:pt x="15808" y="6210"/>
                  </a:cubicBezTo>
                  <a:cubicBezTo>
                    <a:pt x="15456" y="5013"/>
                    <a:pt x="14928" y="3852"/>
                    <a:pt x="14224" y="2831"/>
                  </a:cubicBezTo>
                  <a:cubicBezTo>
                    <a:pt x="13555" y="1774"/>
                    <a:pt x="12569" y="965"/>
                    <a:pt x="11407" y="437"/>
                  </a:cubicBezTo>
                  <a:cubicBezTo>
                    <a:pt x="10599" y="113"/>
                    <a:pt x="9736" y="1"/>
                    <a:pt x="8860" y="1"/>
                  </a:cubicBezTo>
                  <a:close/>
                </a:path>
              </a:pathLst>
            </a:custGeom>
            <a:solidFill>
              <a:srgbClr val="FCB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611;p48">
              <a:extLst>
                <a:ext uri="{FF2B5EF4-FFF2-40B4-BE49-F238E27FC236}">
                  <a16:creationId xmlns:a16="http://schemas.microsoft.com/office/drawing/2014/main" id="{B6D8BC68-6467-4BF1-BCCB-9DECEC856805}"/>
                </a:ext>
              </a:extLst>
            </p:cNvPr>
            <p:cNvSpPr/>
            <p:nvPr/>
          </p:nvSpPr>
          <p:spPr>
            <a:xfrm flipH="1">
              <a:off x="1427249" y="2627542"/>
              <a:ext cx="354735" cy="335032"/>
            </a:xfrm>
            <a:custGeom>
              <a:avLst/>
              <a:gdLst/>
              <a:ahLst/>
              <a:cxnLst/>
              <a:rect l="l" t="t" r="r" b="b"/>
              <a:pathLst>
                <a:path w="24716" h="23343" extrusionOk="0">
                  <a:moveTo>
                    <a:pt x="5211" y="1"/>
                  </a:moveTo>
                  <a:cubicBezTo>
                    <a:pt x="5105" y="987"/>
                    <a:pt x="5457" y="1937"/>
                    <a:pt x="6126" y="2641"/>
                  </a:cubicBezTo>
                  <a:lnTo>
                    <a:pt x="3943" y="2712"/>
                  </a:lnTo>
                  <a:cubicBezTo>
                    <a:pt x="3239" y="2712"/>
                    <a:pt x="2324" y="2571"/>
                    <a:pt x="1831" y="1902"/>
                  </a:cubicBezTo>
                  <a:lnTo>
                    <a:pt x="1831" y="1902"/>
                  </a:lnTo>
                  <a:cubicBezTo>
                    <a:pt x="1690" y="2536"/>
                    <a:pt x="2042" y="3170"/>
                    <a:pt x="2676" y="3381"/>
                  </a:cubicBezTo>
                  <a:cubicBezTo>
                    <a:pt x="1655" y="3381"/>
                    <a:pt x="810" y="2641"/>
                    <a:pt x="634" y="1691"/>
                  </a:cubicBezTo>
                  <a:lnTo>
                    <a:pt x="634" y="1691"/>
                  </a:lnTo>
                  <a:cubicBezTo>
                    <a:pt x="71" y="3134"/>
                    <a:pt x="564" y="4824"/>
                    <a:pt x="1831" y="5740"/>
                  </a:cubicBezTo>
                  <a:cubicBezTo>
                    <a:pt x="1056" y="5493"/>
                    <a:pt x="423" y="5000"/>
                    <a:pt x="0" y="4296"/>
                  </a:cubicBezTo>
                  <a:lnTo>
                    <a:pt x="0" y="4296"/>
                  </a:lnTo>
                  <a:cubicBezTo>
                    <a:pt x="317" y="6232"/>
                    <a:pt x="1761" y="7852"/>
                    <a:pt x="3556" y="8767"/>
                  </a:cubicBezTo>
                  <a:lnTo>
                    <a:pt x="3556" y="8803"/>
                  </a:lnTo>
                  <a:cubicBezTo>
                    <a:pt x="4155" y="9507"/>
                    <a:pt x="4964" y="9964"/>
                    <a:pt x="5880" y="10140"/>
                  </a:cubicBezTo>
                  <a:cubicBezTo>
                    <a:pt x="7042" y="10352"/>
                    <a:pt x="7992" y="11232"/>
                    <a:pt x="8309" y="12394"/>
                  </a:cubicBezTo>
                  <a:cubicBezTo>
                    <a:pt x="8908" y="14753"/>
                    <a:pt x="9752" y="17076"/>
                    <a:pt x="11478" y="18625"/>
                  </a:cubicBezTo>
                  <a:cubicBezTo>
                    <a:pt x="13942" y="20914"/>
                    <a:pt x="18625" y="20808"/>
                    <a:pt x="21511" y="23343"/>
                  </a:cubicBezTo>
                  <a:cubicBezTo>
                    <a:pt x="22180" y="20280"/>
                    <a:pt x="22955" y="18168"/>
                    <a:pt x="23729" y="15105"/>
                  </a:cubicBezTo>
                  <a:cubicBezTo>
                    <a:pt x="24046" y="13767"/>
                    <a:pt x="24715" y="12112"/>
                    <a:pt x="24469" y="10739"/>
                  </a:cubicBezTo>
                  <a:cubicBezTo>
                    <a:pt x="24082" y="8345"/>
                    <a:pt x="23272" y="5986"/>
                    <a:pt x="22040" y="3874"/>
                  </a:cubicBezTo>
                  <a:cubicBezTo>
                    <a:pt x="21723" y="3205"/>
                    <a:pt x="21230" y="2641"/>
                    <a:pt x="20666" y="2184"/>
                  </a:cubicBezTo>
                  <a:cubicBezTo>
                    <a:pt x="19822" y="1550"/>
                    <a:pt x="18730" y="1480"/>
                    <a:pt x="17709" y="1409"/>
                  </a:cubicBezTo>
                  <a:cubicBezTo>
                    <a:pt x="16696" y="1369"/>
                    <a:pt x="15683" y="1274"/>
                    <a:pt x="14676" y="1274"/>
                  </a:cubicBezTo>
                  <a:cubicBezTo>
                    <a:pt x="13898" y="1274"/>
                    <a:pt x="13125" y="1331"/>
                    <a:pt x="12358" y="1515"/>
                  </a:cubicBezTo>
                  <a:cubicBezTo>
                    <a:pt x="11442" y="1374"/>
                    <a:pt x="10562" y="1092"/>
                    <a:pt x="9717" y="635"/>
                  </a:cubicBezTo>
                  <a:lnTo>
                    <a:pt x="9717" y="635"/>
                  </a:lnTo>
                  <a:cubicBezTo>
                    <a:pt x="9823" y="1022"/>
                    <a:pt x="10034" y="1409"/>
                    <a:pt x="10386" y="1656"/>
                  </a:cubicBezTo>
                  <a:cubicBezTo>
                    <a:pt x="9612" y="1656"/>
                    <a:pt x="8872" y="1374"/>
                    <a:pt x="8344" y="846"/>
                  </a:cubicBezTo>
                  <a:lnTo>
                    <a:pt x="8344" y="846"/>
                  </a:lnTo>
                  <a:cubicBezTo>
                    <a:pt x="8344" y="1409"/>
                    <a:pt x="8555" y="1937"/>
                    <a:pt x="8978" y="2360"/>
                  </a:cubicBezTo>
                  <a:cubicBezTo>
                    <a:pt x="8872" y="2360"/>
                    <a:pt x="8767" y="2395"/>
                    <a:pt x="8661" y="2395"/>
                  </a:cubicBezTo>
                  <a:lnTo>
                    <a:pt x="8520" y="2395"/>
                  </a:lnTo>
                  <a:cubicBezTo>
                    <a:pt x="7112" y="2184"/>
                    <a:pt x="5880" y="1268"/>
                    <a:pt x="5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612;p48">
              <a:extLst>
                <a:ext uri="{FF2B5EF4-FFF2-40B4-BE49-F238E27FC236}">
                  <a16:creationId xmlns:a16="http://schemas.microsoft.com/office/drawing/2014/main" id="{62956DB3-C9D9-430C-AFCA-27BE43F6FC38}"/>
                </a:ext>
              </a:extLst>
            </p:cNvPr>
            <p:cNvSpPr/>
            <p:nvPr/>
          </p:nvSpPr>
          <p:spPr>
            <a:xfrm flipH="1">
              <a:off x="1597022" y="2805011"/>
              <a:ext cx="65706" cy="112625"/>
            </a:xfrm>
            <a:custGeom>
              <a:avLst/>
              <a:gdLst/>
              <a:ahLst/>
              <a:cxnLst/>
              <a:rect l="l" t="t" r="r" b="b"/>
              <a:pathLst>
                <a:path w="4578" h="7847" extrusionOk="0">
                  <a:moveTo>
                    <a:pt x="2343" y="1"/>
                  </a:moveTo>
                  <a:cubicBezTo>
                    <a:pt x="2133" y="1"/>
                    <a:pt x="1920" y="55"/>
                    <a:pt x="1726" y="171"/>
                  </a:cubicBezTo>
                  <a:cubicBezTo>
                    <a:pt x="1233" y="524"/>
                    <a:pt x="1163" y="1157"/>
                    <a:pt x="1057" y="1721"/>
                  </a:cubicBezTo>
                  <a:cubicBezTo>
                    <a:pt x="954" y="2303"/>
                    <a:pt x="585" y="2919"/>
                    <a:pt x="46" y="2919"/>
                  </a:cubicBezTo>
                  <a:cubicBezTo>
                    <a:pt x="31" y="2919"/>
                    <a:pt x="16" y="2919"/>
                    <a:pt x="1" y="2918"/>
                  </a:cubicBezTo>
                  <a:lnTo>
                    <a:pt x="1" y="2918"/>
                  </a:lnTo>
                  <a:lnTo>
                    <a:pt x="1620" y="7776"/>
                  </a:lnTo>
                  <a:cubicBezTo>
                    <a:pt x="1773" y="7823"/>
                    <a:pt x="1937" y="7847"/>
                    <a:pt x="2104" y="7847"/>
                  </a:cubicBezTo>
                  <a:cubicBezTo>
                    <a:pt x="2438" y="7847"/>
                    <a:pt x="2782" y="7753"/>
                    <a:pt x="3064" y="7565"/>
                  </a:cubicBezTo>
                  <a:cubicBezTo>
                    <a:pt x="3486" y="7248"/>
                    <a:pt x="3803" y="6861"/>
                    <a:pt x="3979" y="6403"/>
                  </a:cubicBezTo>
                  <a:cubicBezTo>
                    <a:pt x="4578" y="5030"/>
                    <a:pt x="4367" y="3481"/>
                    <a:pt x="4050" y="2073"/>
                  </a:cubicBezTo>
                  <a:cubicBezTo>
                    <a:pt x="3944" y="1474"/>
                    <a:pt x="3698" y="911"/>
                    <a:pt x="3310" y="453"/>
                  </a:cubicBezTo>
                  <a:cubicBezTo>
                    <a:pt x="3065" y="163"/>
                    <a:pt x="2707" y="1"/>
                    <a:pt x="2343" y="1"/>
                  </a:cubicBezTo>
                  <a:close/>
                </a:path>
              </a:pathLst>
            </a:custGeom>
            <a:solidFill>
              <a:srgbClr val="FCB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613;p48">
              <a:extLst>
                <a:ext uri="{FF2B5EF4-FFF2-40B4-BE49-F238E27FC236}">
                  <a16:creationId xmlns:a16="http://schemas.microsoft.com/office/drawing/2014/main" id="{924A8A68-27DF-4D2C-826D-5752CFCA07EB}"/>
                </a:ext>
              </a:extLst>
            </p:cNvPr>
            <p:cNvSpPr/>
            <p:nvPr/>
          </p:nvSpPr>
          <p:spPr>
            <a:xfrm flipH="1">
              <a:off x="1381247" y="2999072"/>
              <a:ext cx="291069" cy="91914"/>
            </a:xfrm>
            <a:custGeom>
              <a:avLst/>
              <a:gdLst/>
              <a:ahLst/>
              <a:cxnLst/>
              <a:rect l="l" t="t" r="r" b="b"/>
              <a:pathLst>
                <a:path w="20280" h="6404" extrusionOk="0">
                  <a:moveTo>
                    <a:pt x="11535" y="1"/>
                  </a:moveTo>
                  <a:cubicBezTo>
                    <a:pt x="7538" y="1"/>
                    <a:pt x="3762" y="1846"/>
                    <a:pt x="0" y="4397"/>
                  </a:cubicBezTo>
                  <a:cubicBezTo>
                    <a:pt x="282" y="5664"/>
                    <a:pt x="599" y="5136"/>
                    <a:pt x="915" y="6403"/>
                  </a:cubicBezTo>
                  <a:cubicBezTo>
                    <a:pt x="5912" y="5745"/>
                    <a:pt x="10951" y="5407"/>
                    <a:pt x="15999" y="5407"/>
                  </a:cubicBezTo>
                  <a:cubicBezTo>
                    <a:pt x="17425" y="5407"/>
                    <a:pt x="18852" y="5434"/>
                    <a:pt x="20279" y="5488"/>
                  </a:cubicBezTo>
                  <a:cubicBezTo>
                    <a:pt x="19962" y="3446"/>
                    <a:pt x="19504" y="4749"/>
                    <a:pt x="19751" y="2707"/>
                  </a:cubicBezTo>
                  <a:cubicBezTo>
                    <a:pt x="16877" y="796"/>
                    <a:pt x="14158" y="1"/>
                    <a:pt x="1153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614;p48">
              <a:extLst>
                <a:ext uri="{FF2B5EF4-FFF2-40B4-BE49-F238E27FC236}">
                  <a16:creationId xmlns:a16="http://schemas.microsoft.com/office/drawing/2014/main" id="{DAF40221-3C0A-4ED9-9D8D-4E15DC8E9B52}"/>
                </a:ext>
              </a:extLst>
            </p:cNvPr>
            <p:cNvSpPr/>
            <p:nvPr/>
          </p:nvSpPr>
          <p:spPr>
            <a:xfrm flipH="1">
              <a:off x="1413077" y="3030050"/>
              <a:ext cx="225894" cy="38192"/>
            </a:xfrm>
            <a:custGeom>
              <a:avLst/>
              <a:gdLst/>
              <a:ahLst/>
              <a:cxnLst/>
              <a:rect l="l" t="t" r="r" b="b"/>
              <a:pathLst>
                <a:path w="15739" h="2661" extrusionOk="0">
                  <a:moveTo>
                    <a:pt x="9731" y="1"/>
                  </a:moveTo>
                  <a:cubicBezTo>
                    <a:pt x="9088" y="1"/>
                    <a:pt x="8447" y="44"/>
                    <a:pt x="7817" y="126"/>
                  </a:cubicBezTo>
                  <a:cubicBezTo>
                    <a:pt x="5106" y="514"/>
                    <a:pt x="2536" y="1535"/>
                    <a:pt x="1" y="2555"/>
                  </a:cubicBezTo>
                  <a:cubicBezTo>
                    <a:pt x="1292" y="2625"/>
                    <a:pt x="2586" y="2660"/>
                    <a:pt x="3880" y="2660"/>
                  </a:cubicBezTo>
                  <a:cubicBezTo>
                    <a:pt x="7843" y="2660"/>
                    <a:pt x="11810" y="2330"/>
                    <a:pt x="15738" y="1640"/>
                  </a:cubicBezTo>
                  <a:cubicBezTo>
                    <a:pt x="13982" y="478"/>
                    <a:pt x="11852" y="1"/>
                    <a:pt x="973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615;p48">
              <a:extLst>
                <a:ext uri="{FF2B5EF4-FFF2-40B4-BE49-F238E27FC236}">
                  <a16:creationId xmlns:a16="http://schemas.microsoft.com/office/drawing/2014/main" id="{6F4A2D93-5468-4176-9E3B-A668943AAF9F}"/>
                </a:ext>
              </a:extLst>
            </p:cNvPr>
            <p:cNvSpPr/>
            <p:nvPr/>
          </p:nvSpPr>
          <p:spPr>
            <a:xfrm flipH="1">
              <a:off x="1263076" y="3050864"/>
              <a:ext cx="861550" cy="966276"/>
            </a:xfrm>
            <a:custGeom>
              <a:avLst/>
              <a:gdLst/>
              <a:ahLst/>
              <a:cxnLst/>
              <a:rect l="l" t="t" r="r" b="b"/>
              <a:pathLst>
                <a:path w="60028" h="67324" extrusionOk="0">
                  <a:moveTo>
                    <a:pt x="45461" y="0"/>
                  </a:moveTo>
                  <a:cubicBezTo>
                    <a:pt x="44987" y="0"/>
                    <a:pt x="44513" y="7"/>
                    <a:pt x="44044" y="14"/>
                  </a:cubicBezTo>
                  <a:cubicBezTo>
                    <a:pt x="40417" y="85"/>
                    <a:pt x="36756" y="120"/>
                    <a:pt x="33200" y="894"/>
                  </a:cubicBezTo>
                  <a:cubicBezTo>
                    <a:pt x="29644" y="1634"/>
                    <a:pt x="26159" y="3077"/>
                    <a:pt x="23518" y="5612"/>
                  </a:cubicBezTo>
                  <a:cubicBezTo>
                    <a:pt x="20314" y="8675"/>
                    <a:pt x="18695" y="13005"/>
                    <a:pt x="17639" y="17301"/>
                  </a:cubicBezTo>
                  <a:cubicBezTo>
                    <a:pt x="16583" y="21596"/>
                    <a:pt x="15984" y="26032"/>
                    <a:pt x="14435" y="30151"/>
                  </a:cubicBezTo>
                  <a:cubicBezTo>
                    <a:pt x="12815" y="34411"/>
                    <a:pt x="10245" y="38249"/>
                    <a:pt x="6901" y="41311"/>
                  </a:cubicBezTo>
                  <a:cubicBezTo>
                    <a:pt x="6126" y="42016"/>
                    <a:pt x="5316" y="42720"/>
                    <a:pt x="4612" y="43494"/>
                  </a:cubicBezTo>
                  <a:lnTo>
                    <a:pt x="0" y="47332"/>
                  </a:lnTo>
                  <a:cubicBezTo>
                    <a:pt x="1268" y="50712"/>
                    <a:pt x="2535" y="54056"/>
                    <a:pt x="4331" y="57154"/>
                  </a:cubicBezTo>
                  <a:cubicBezTo>
                    <a:pt x="6161" y="60253"/>
                    <a:pt x="8555" y="63104"/>
                    <a:pt x="11689" y="64900"/>
                  </a:cubicBezTo>
                  <a:cubicBezTo>
                    <a:pt x="14636" y="66619"/>
                    <a:pt x="18091" y="67323"/>
                    <a:pt x="21546" y="67323"/>
                  </a:cubicBezTo>
                  <a:cubicBezTo>
                    <a:pt x="22548" y="67323"/>
                    <a:pt x="23550" y="67264"/>
                    <a:pt x="24539" y="67153"/>
                  </a:cubicBezTo>
                  <a:cubicBezTo>
                    <a:pt x="28975" y="66660"/>
                    <a:pt x="33200" y="65252"/>
                    <a:pt x="37425" y="63844"/>
                  </a:cubicBezTo>
                  <a:cubicBezTo>
                    <a:pt x="38727" y="63421"/>
                    <a:pt x="40171" y="62893"/>
                    <a:pt x="41016" y="61767"/>
                  </a:cubicBezTo>
                  <a:cubicBezTo>
                    <a:pt x="41368" y="61238"/>
                    <a:pt x="41650" y="60675"/>
                    <a:pt x="41861" y="60041"/>
                  </a:cubicBezTo>
                  <a:lnTo>
                    <a:pt x="43903" y="54725"/>
                  </a:lnTo>
                  <a:cubicBezTo>
                    <a:pt x="45100" y="52965"/>
                    <a:pt x="46156" y="51099"/>
                    <a:pt x="47107" y="49198"/>
                  </a:cubicBezTo>
                  <a:cubicBezTo>
                    <a:pt x="52071" y="39481"/>
                    <a:pt x="54817" y="34446"/>
                    <a:pt x="57950" y="23990"/>
                  </a:cubicBezTo>
                  <a:cubicBezTo>
                    <a:pt x="59006" y="20469"/>
                    <a:pt x="60027" y="11245"/>
                    <a:pt x="58373" y="7971"/>
                  </a:cubicBezTo>
                  <a:cubicBezTo>
                    <a:pt x="57281" y="5929"/>
                    <a:pt x="57422" y="4521"/>
                    <a:pt x="55591" y="3147"/>
                  </a:cubicBezTo>
                  <a:cubicBezTo>
                    <a:pt x="54253" y="2162"/>
                    <a:pt x="52740" y="1352"/>
                    <a:pt x="51155" y="824"/>
                  </a:cubicBezTo>
                  <a:cubicBezTo>
                    <a:pt x="49372" y="116"/>
                    <a:pt x="47407" y="0"/>
                    <a:pt x="4546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616;p48">
              <a:extLst>
                <a:ext uri="{FF2B5EF4-FFF2-40B4-BE49-F238E27FC236}">
                  <a16:creationId xmlns:a16="http://schemas.microsoft.com/office/drawing/2014/main" id="{5EFCE2F3-9185-4767-83E7-99BDAE785839}"/>
                </a:ext>
              </a:extLst>
            </p:cNvPr>
            <p:cNvSpPr/>
            <p:nvPr/>
          </p:nvSpPr>
          <p:spPr>
            <a:xfrm flipH="1">
              <a:off x="1779991" y="3335089"/>
              <a:ext cx="317849" cy="498752"/>
            </a:xfrm>
            <a:custGeom>
              <a:avLst/>
              <a:gdLst/>
              <a:ahLst/>
              <a:cxnLst/>
              <a:rect l="l" t="t" r="r" b="b"/>
              <a:pathLst>
                <a:path w="22146" h="34750" extrusionOk="0">
                  <a:moveTo>
                    <a:pt x="21863" y="0"/>
                  </a:moveTo>
                  <a:cubicBezTo>
                    <a:pt x="20103" y="5528"/>
                    <a:pt x="17568" y="12675"/>
                    <a:pt x="13801" y="19188"/>
                  </a:cubicBezTo>
                  <a:cubicBezTo>
                    <a:pt x="9964" y="25772"/>
                    <a:pt x="5316" y="30912"/>
                    <a:pt x="0" y="34503"/>
                  </a:cubicBezTo>
                  <a:lnTo>
                    <a:pt x="176" y="34749"/>
                  </a:lnTo>
                  <a:cubicBezTo>
                    <a:pt x="5528" y="31158"/>
                    <a:pt x="10175" y="25983"/>
                    <a:pt x="14048" y="19329"/>
                  </a:cubicBezTo>
                  <a:cubicBezTo>
                    <a:pt x="17850" y="12780"/>
                    <a:pt x="20350" y="5633"/>
                    <a:pt x="22145" y="106"/>
                  </a:cubicBezTo>
                  <a:lnTo>
                    <a:pt x="2186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617;p48">
              <a:extLst>
                <a:ext uri="{FF2B5EF4-FFF2-40B4-BE49-F238E27FC236}">
                  <a16:creationId xmlns:a16="http://schemas.microsoft.com/office/drawing/2014/main" id="{765A6820-039A-431E-B342-0949F987FBF8}"/>
                </a:ext>
              </a:extLst>
            </p:cNvPr>
            <p:cNvSpPr/>
            <p:nvPr/>
          </p:nvSpPr>
          <p:spPr>
            <a:xfrm flipH="1">
              <a:off x="1271649" y="3211208"/>
              <a:ext cx="685202" cy="814396"/>
            </a:xfrm>
            <a:custGeom>
              <a:avLst/>
              <a:gdLst/>
              <a:ahLst/>
              <a:cxnLst/>
              <a:rect l="l" t="t" r="r" b="b"/>
              <a:pathLst>
                <a:path w="47741" h="56742" extrusionOk="0">
                  <a:moveTo>
                    <a:pt x="31385" y="1"/>
                  </a:moveTo>
                  <a:cubicBezTo>
                    <a:pt x="31110" y="1"/>
                    <a:pt x="30835" y="2"/>
                    <a:pt x="30560" y="5"/>
                  </a:cubicBezTo>
                  <a:cubicBezTo>
                    <a:pt x="27145" y="40"/>
                    <a:pt x="23484" y="392"/>
                    <a:pt x="20773" y="2539"/>
                  </a:cubicBezTo>
                  <a:cubicBezTo>
                    <a:pt x="17534" y="5039"/>
                    <a:pt x="16513" y="9405"/>
                    <a:pt x="15492" y="13383"/>
                  </a:cubicBezTo>
                  <a:cubicBezTo>
                    <a:pt x="12217" y="26374"/>
                    <a:pt x="7218" y="38908"/>
                    <a:pt x="635" y="50597"/>
                  </a:cubicBezTo>
                  <a:cubicBezTo>
                    <a:pt x="318" y="51160"/>
                    <a:pt x="1" y="51758"/>
                    <a:pt x="142" y="52392"/>
                  </a:cubicBezTo>
                  <a:cubicBezTo>
                    <a:pt x="282" y="53026"/>
                    <a:pt x="881" y="53484"/>
                    <a:pt x="1409" y="53836"/>
                  </a:cubicBezTo>
                  <a:cubicBezTo>
                    <a:pt x="4657" y="55820"/>
                    <a:pt x="8423" y="56742"/>
                    <a:pt x="12223" y="56742"/>
                  </a:cubicBezTo>
                  <a:cubicBezTo>
                    <a:pt x="15838" y="56742"/>
                    <a:pt x="19483" y="55908"/>
                    <a:pt x="22744" y="54364"/>
                  </a:cubicBezTo>
                  <a:cubicBezTo>
                    <a:pt x="29469" y="51230"/>
                    <a:pt x="34644" y="45386"/>
                    <a:pt x="38165" y="38873"/>
                  </a:cubicBezTo>
                  <a:cubicBezTo>
                    <a:pt x="41685" y="32324"/>
                    <a:pt x="43657" y="25072"/>
                    <a:pt x="45206" y="17819"/>
                  </a:cubicBezTo>
                  <a:cubicBezTo>
                    <a:pt x="45945" y="14475"/>
                    <a:pt x="46579" y="11095"/>
                    <a:pt x="47178" y="7750"/>
                  </a:cubicBezTo>
                  <a:cubicBezTo>
                    <a:pt x="47494" y="6060"/>
                    <a:pt x="47741" y="4159"/>
                    <a:pt x="46790" y="2751"/>
                  </a:cubicBezTo>
                  <a:cubicBezTo>
                    <a:pt x="45804" y="1342"/>
                    <a:pt x="43868" y="920"/>
                    <a:pt x="42108" y="674"/>
                  </a:cubicBezTo>
                  <a:cubicBezTo>
                    <a:pt x="38543" y="216"/>
                    <a:pt x="34978" y="1"/>
                    <a:pt x="3138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618;p48">
              <a:extLst>
                <a:ext uri="{FF2B5EF4-FFF2-40B4-BE49-F238E27FC236}">
                  <a16:creationId xmlns:a16="http://schemas.microsoft.com/office/drawing/2014/main" id="{AAF90FE4-7A28-4798-B9AA-CA86E418E9D2}"/>
                </a:ext>
              </a:extLst>
            </p:cNvPr>
            <p:cNvSpPr/>
            <p:nvPr/>
          </p:nvSpPr>
          <p:spPr>
            <a:xfrm flipH="1">
              <a:off x="1756758" y="3107164"/>
              <a:ext cx="367868" cy="658426"/>
            </a:xfrm>
            <a:custGeom>
              <a:avLst/>
              <a:gdLst/>
              <a:ahLst/>
              <a:cxnLst/>
              <a:rect l="l" t="t" r="r" b="b"/>
              <a:pathLst>
                <a:path w="25631" h="45875" extrusionOk="0">
                  <a:moveTo>
                    <a:pt x="25631" y="0"/>
                  </a:moveTo>
                  <a:lnTo>
                    <a:pt x="25631" y="0"/>
                  </a:lnTo>
                  <a:cubicBezTo>
                    <a:pt x="24856" y="493"/>
                    <a:pt x="24152" y="1056"/>
                    <a:pt x="23518" y="1690"/>
                  </a:cubicBezTo>
                  <a:cubicBezTo>
                    <a:pt x="20314" y="4753"/>
                    <a:pt x="18695" y="9083"/>
                    <a:pt x="17639" y="13379"/>
                  </a:cubicBezTo>
                  <a:cubicBezTo>
                    <a:pt x="16583" y="17674"/>
                    <a:pt x="15984" y="22110"/>
                    <a:pt x="14435" y="26229"/>
                  </a:cubicBezTo>
                  <a:cubicBezTo>
                    <a:pt x="12815" y="30489"/>
                    <a:pt x="10245" y="34327"/>
                    <a:pt x="6901" y="37389"/>
                  </a:cubicBezTo>
                  <a:cubicBezTo>
                    <a:pt x="6126" y="38094"/>
                    <a:pt x="5316" y="38798"/>
                    <a:pt x="4612" y="39572"/>
                  </a:cubicBezTo>
                  <a:lnTo>
                    <a:pt x="0" y="43410"/>
                  </a:lnTo>
                  <a:cubicBezTo>
                    <a:pt x="282" y="44255"/>
                    <a:pt x="599" y="45065"/>
                    <a:pt x="916" y="45874"/>
                  </a:cubicBezTo>
                  <a:cubicBezTo>
                    <a:pt x="17111" y="37636"/>
                    <a:pt x="15949" y="14540"/>
                    <a:pt x="25631" y="0"/>
                  </a:cubicBezTo>
                  <a:close/>
                </a:path>
              </a:pathLst>
            </a:custGeom>
            <a:solidFill>
              <a:srgbClr val="85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619;p48">
              <a:extLst>
                <a:ext uri="{FF2B5EF4-FFF2-40B4-BE49-F238E27FC236}">
                  <a16:creationId xmlns:a16="http://schemas.microsoft.com/office/drawing/2014/main" id="{242A064E-860E-4502-BF62-F21C68E02DF7}"/>
                </a:ext>
              </a:extLst>
            </p:cNvPr>
            <p:cNvSpPr/>
            <p:nvPr/>
          </p:nvSpPr>
          <p:spPr>
            <a:xfrm flipH="1">
              <a:off x="1753768" y="3222892"/>
              <a:ext cx="645273" cy="428009"/>
            </a:xfrm>
            <a:custGeom>
              <a:avLst/>
              <a:gdLst/>
              <a:ahLst/>
              <a:cxnLst/>
              <a:rect l="l" t="t" r="r" b="b"/>
              <a:pathLst>
                <a:path w="44959" h="29821" extrusionOk="0">
                  <a:moveTo>
                    <a:pt x="34397" y="0"/>
                  </a:moveTo>
                  <a:cubicBezTo>
                    <a:pt x="30595" y="3556"/>
                    <a:pt x="24609" y="16583"/>
                    <a:pt x="19434" y="17709"/>
                  </a:cubicBezTo>
                  <a:cubicBezTo>
                    <a:pt x="17744" y="18061"/>
                    <a:pt x="16512" y="18836"/>
                    <a:pt x="14787" y="18942"/>
                  </a:cubicBezTo>
                  <a:cubicBezTo>
                    <a:pt x="7253" y="19364"/>
                    <a:pt x="8274" y="19786"/>
                    <a:pt x="704" y="20209"/>
                  </a:cubicBezTo>
                  <a:lnTo>
                    <a:pt x="0" y="26124"/>
                  </a:lnTo>
                  <a:cubicBezTo>
                    <a:pt x="12111" y="26863"/>
                    <a:pt x="12111" y="29116"/>
                    <a:pt x="24222" y="29820"/>
                  </a:cubicBezTo>
                  <a:cubicBezTo>
                    <a:pt x="29151" y="25596"/>
                    <a:pt x="40488" y="14153"/>
                    <a:pt x="44959" y="6267"/>
                  </a:cubicBezTo>
                  <a:lnTo>
                    <a:pt x="34397" y="0"/>
                  </a:lnTo>
                  <a:close/>
                </a:path>
              </a:pathLst>
            </a:custGeom>
            <a:solidFill>
              <a:srgbClr val="FCB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620;p48">
              <a:extLst>
                <a:ext uri="{FF2B5EF4-FFF2-40B4-BE49-F238E27FC236}">
                  <a16:creationId xmlns:a16="http://schemas.microsoft.com/office/drawing/2014/main" id="{14AF8AF0-F6D6-4346-9F2B-BB69974FBBCA}"/>
                </a:ext>
              </a:extLst>
            </p:cNvPr>
            <p:cNvSpPr/>
            <p:nvPr/>
          </p:nvSpPr>
          <p:spPr>
            <a:xfrm flipH="1">
              <a:off x="2338432" y="3494643"/>
              <a:ext cx="276917" cy="113729"/>
            </a:xfrm>
            <a:custGeom>
              <a:avLst/>
              <a:gdLst/>
              <a:ahLst/>
              <a:cxnLst/>
              <a:rect l="l" t="t" r="r" b="b"/>
              <a:pathLst>
                <a:path w="19294" h="7924" extrusionOk="0">
                  <a:moveTo>
                    <a:pt x="11690" y="0"/>
                  </a:moveTo>
                  <a:cubicBezTo>
                    <a:pt x="11585" y="0"/>
                    <a:pt x="11479" y="4"/>
                    <a:pt x="11372" y="11"/>
                  </a:cubicBezTo>
                  <a:cubicBezTo>
                    <a:pt x="10598" y="81"/>
                    <a:pt x="9859" y="257"/>
                    <a:pt x="9154" y="503"/>
                  </a:cubicBezTo>
                  <a:cubicBezTo>
                    <a:pt x="7817" y="855"/>
                    <a:pt x="6514" y="1419"/>
                    <a:pt x="5317" y="2158"/>
                  </a:cubicBezTo>
                  <a:cubicBezTo>
                    <a:pt x="3381" y="3531"/>
                    <a:pt x="2148" y="5890"/>
                    <a:pt x="1" y="6876"/>
                  </a:cubicBezTo>
                  <a:cubicBezTo>
                    <a:pt x="381" y="7170"/>
                    <a:pt x="846" y="7285"/>
                    <a:pt x="1329" y="7285"/>
                  </a:cubicBezTo>
                  <a:cubicBezTo>
                    <a:pt x="1830" y="7285"/>
                    <a:pt x="2351" y="7161"/>
                    <a:pt x="2817" y="6981"/>
                  </a:cubicBezTo>
                  <a:cubicBezTo>
                    <a:pt x="3768" y="6594"/>
                    <a:pt x="4648" y="6101"/>
                    <a:pt x="5634" y="6031"/>
                  </a:cubicBezTo>
                  <a:cubicBezTo>
                    <a:pt x="5688" y="6028"/>
                    <a:pt x="5742" y="6026"/>
                    <a:pt x="5796" y="6026"/>
                  </a:cubicBezTo>
                  <a:cubicBezTo>
                    <a:pt x="7001" y="6026"/>
                    <a:pt x="8114" y="6756"/>
                    <a:pt x="9260" y="7228"/>
                  </a:cubicBezTo>
                  <a:cubicBezTo>
                    <a:pt x="10301" y="7695"/>
                    <a:pt x="11416" y="7923"/>
                    <a:pt x="12529" y="7923"/>
                  </a:cubicBezTo>
                  <a:cubicBezTo>
                    <a:pt x="13599" y="7923"/>
                    <a:pt x="14667" y="7712"/>
                    <a:pt x="15668" y="7298"/>
                  </a:cubicBezTo>
                  <a:cubicBezTo>
                    <a:pt x="17710" y="6348"/>
                    <a:pt x="19118" y="4411"/>
                    <a:pt x="19294" y="2158"/>
                  </a:cubicBezTo>
                  <a:cubicBezTo>
                    <a:pt x="16654" y="2023"/>
                    <a:pt x="14307" y="0"/>
                    <a:pt x="11690" y="0"/>
                  </a:cubicBezTo>
                  <a:close/>
                </a:path>
              </a:pathLst>
            </a:custGeom>
            <a:solidFill>
              <a:srgbClr val="FCB7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621;p48">
              <a:extLst>
                <a:ext uri="{FF2B5EF4-FFF2-40B4-BE49-F238E27FC236}">
                  <a16:creationId xmlns:a16="http://schemas.microsoft.com/office/drawing/2014/main" id="{4A0A4F52-CC4B-494B-A84D-7C97B7F8B219}"/>
                </a:ext>
              </a:extLst>
            </p:cNvPr>
            <p:cNvSpPr/>
            <p:nvPr/>
          </p:nvSpPr>
          <p:spPr>
            <a:xfrm flipH="1">
              <a:off x="1741139" y="3268369"/>
              <a:ext cx="657902" cy="383043"/>
            </a:xfrm>
            <a:custGeom>
              <a:avLst/>
              <a:gdLst/>
              <a:ahLst/>
              <a:cxnLst/>
              <a:rect l="l" t="t" r="r" b="b"/>
              <a:pathLst>
                <a:path w="45839" h="26688" extrusionOk="0">
                  <a:moveTo>
                    <a:pt x="39607" y="1"/>
                  </a:moveTo>
                  <a:cubicBezTo>
                    <a:pt x="30170" y="9861"/>
                    <a:pt x="29822" y="22044"/>
                    <a:pt x="14392" y="22044"/>
                  </a:cubicBezTo>
                  <a:cubicBezTo>
                    <a:pt x="11805" y="22044"/>
                    <a:pt x="8794" y="21702"/>
                    <a:pt x="5246" y="20949"/>
                  </a:cubicBezTo>
                  <a:cubicBezTo>
                    <a:pt x="4771" y="20851"/>
                    <a:pt x="4246" y="20796"/>
                    <a:pt x="3718" y="20796"/>
                  </a:cubicBezTo>
                  <a:cubicBezTo>
                    <a:pt x="1975" y="20796"/>
                    <a:pt x="189" y="21389"/>
                    <a:pt x="0" y="22956"/>
                  </a:cubicBezTo>
                  <a:lnTo>
                    <a:pt x="0" y="22991"/>
                  </a:lnTo>
                  <a:cubicBezTo>
                    <a:pt x="12111" y="23695"/>
                    <a:pt x="12076" y="25983"/>
                    <a:pt x="24222" y="26688"/>
                  </a:cubicBezTo>
                  <a:cubicBezTo>
                    <a:pt x="31193" y="22920"/>
                    <a:pt x="41403" y="11232"/>
                    <a:pt x="45839" y="3346"/>
                  </a:cubicBezTo>
                  <a:lnTo>
                    <a:pt x="39607" y="1"/>
                  </a:lnTo>
                  <a:close/>
                </a:path>
              </a:pathLst>
            </a:custGeom>
            <a:solidFill>
              <a:srgbClr val="D88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622;p48">
              <a:extLst>
                <a:ext uri="{FF2B5EF4-FFF2-40B4-BE49-F238E27FC236}">
                  <a16:creationId xmlns:a16="http://schemas.microsoft.com/office/drawing/2014/main" id="{13CC101B-4127-4A45-B175-E70E8265735F}"/>
                </a:ext>
              </a:extLst>
            </p:cNvPr>
            <p:cNvSpPr/>
            <p:nvPr/>
          </p:nvSpPr>
          <p:spPr>
            <a:xfrm flipH="1">
              <a:off x="1632929" y="3087957"/>
              <a:ext cx="313817" cy="300157"/>
            </a:xfrm>
            <a:custGeom>
              <a:avLst/>
              <a:gdLst/>
              <a:ahLst/>
              <a:cxnLst/>
              <a:rect l="l" t="t" r="r" b="b"/>
              <a:pathLst>
                <a:path w="21865" h="20913" extrusionOk="0">
                  <a:moveTo>
                    <a:pt x="16442" y="0"/>
                  </a:moveTo>
                  <a:cubicBezTo>
                    <a:pt x="11866" y="247"/>
                    <a:pt x="10880" y="1232"/>
                    <a:pt x="8521" y="2641"/>
                  </a:cubicBezTo>
                  <a:cubicBezTo>
                    <a:pt x="5388" y="4542"/>
                    <a:pt x="3662" y="7218"/>
                    <a:pt x="1022" y="10069"/>
                  </a:cubicBezTo>
                  <a:cubicBezTo>
                    <a:pt x="635" y="10492"/>
                    <a:pt x="283" y="10949"/>
                    <a:pt x="1" y="11478"/>
                  </a:cubicBezTo>
                  <a:cubicBezTo>
                    <a:pt x="4014" y="14294"/>
                    <a:pt x="7817" y="17463"/>
                    <a:pt x="11373" y="20913"/>
                  </a:cubicBezTo>
                  <a:cubicBezTo>
                    <a:pt x="12781" y="19399"/>
                    <a:pt x="14224" y="17885"/>
                    <a:pt x="15668" y="16512"/>
                  </a:cubicBezTo>
                  <a:cubicBezTo>
                    <a:pt x="17393" y="14752"/>
                    <a:pt x="18872" y="12815"/>
                    <a:pt x="20104" y="10703"/>
                  </a:cubicBezTo>
                  <a:cubicBezTo>
                    <a:pt x="21266" y="8731"/>
                    <a:pt x="21864" y="6337"/>
                    <a:pt x="21230" y="4155"/>
                  </a:cubicBezTo>
                  <a:cubicBezTo>
                    <a:pt x="20596" y="2085"/>
                    <a:pt x="19582" y="301"/>
                    <a:pt x="17529" y="301"/>
                  </a:cubicBezTo>
                  <a:cubicBezTo>
                    <a:pt x="17416" y="301"/>
                    <a:pt x="17301" y="306"/>
                    <a:pt x="17182" y="317"/>
                  </a:cubicBezTo>
                  <a:lnTo>
                    <a:pt x="164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623;p48">
              <a:extLst>
                <a:ext uri="{FF2B5EF4-FFF2-40B4-BE49-F238E27FC236}">
                  <a16:creationId xmlns:a16="http://schemas.microsoft.com/office/drawing/2014/main" id="{B7DDE0E8-3022-4BF2-90D5-54B1DB7F3FE5}"/>
                </a:ext>
              </a:extLst>
            </p:cNvPr>
            <p:cNvSpPr/>
            <p:nvPr/>
          </p:nvSpPr>
          <p:spPr>
            <a:xfrm flipH="1">
              <a:off x="2263615" y="4634930"/>
              <a:ext cx="162212" cy="139321"/>
            </a:xfrm>
            <a:custGeom>
              <a:avLst/>
              <a:gdLst/>
              <a:ahLst/>
              <a:cxnLst/>
              <a:rect l="l" t="t" r="r" b="b"/>
              <a:pathLst>
                <a:path w="11302" h="9707" extrusionOk="0">
                  <a:moveTo>
                    <a:pt x="6443" y="1"/>
                  </a:moveTo>
                  <a:cubicBezTo>
                    <a:pt x="2148" y="1"/>
                    <a:pt x="0" y="5211"/>
                    <a:pt x="3028" y="8274"/>
                  </a:cubicBezTo>
                  <a:cubicBezTo>
                    <a:pt x="4018" y="9264"/>
                    <a:pt x="5232" y="9706"/>
                    <a:pt x="6422" y="9706"/>
                  </a:cubicBezTo>
                  <a:cubicBezTo>
                    <a:pt x="8914" y="9706"/>
                    <a:pt x="11301" y="7767"/>
                    <a:pt x="11301" y="4859"/>
                  </a:cubicBezTo>
                  <a:cubicBezTo>
                    <a:pt x="11301" y="2184"/>
                    <a:pt x="9119" y="1"/>
                    <a:pt x="64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624;p48">
              <a:extLst>
                <a:ext uri="{FF2B5EF4-FFF2-40B4-BE49-F238E27FC236}">
                  <a16:creationId xmlns:a16="http://schemas.microsoft.com/office/drawing/2014/main" id="{733DC776-ED79-4110-96C1-3BE22353DA18}"/>
                </a:ext>
              </a:extLst>
            </p:cNvPr>
            <p:cNvSpPr/>
            <p:nvPr/>
          </p:nvSpPr>
          <p:spPr>
            <a:xfrm flipH="1">
              <a:off x="998668" y="4636954"/>
              <a:ext cx="162728" cy="139306"/>
            </a:xfrm>
            <a:custGeom>
              <a:avLst/>
              <a:gdLst/>
              <a:ahLst/>
              <a:cxnLst/>
              <a:rect l="l" t="t" r="r" b="b"/>
              <a:pathLst>
                <a:path w="11338" h="9706" extrusionOk="0">
                  <a:moveTo>
                    <a:pt x="6479" y="1"/>
                  </a:moveTo>
                  <a:cubicBezTo>
                    <a:pt x="2184" y="1"/>
                    <a:pt x="1" y="5211"/>
                    <a:pt x="3064" y="8274"/>
                  </a:cubicBezTo>
                  <a:cubicBezTo>
                    <a:pt x="4054" y="9264"/>
                    <a:pt x="5268" y="9706"/>
                    <a:pt x="6458" y="9706"/>
                  </a:cubicBezTo>
                  <a:cubicBezTo>
                    <a:pt x="8950" y="9706"/>
                    <a:pt x="11337" y="7766"/>
                    <a:pt x="11337" y="4859"/>
                  </a:cubicBezTo>
                  <a:cubicBezTo>
                    <a:pt x="11337" y="2183"/>
                    <a:pt x="9155" y="1"/>
                    <a:pt x="64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625;p48">
              <a:extLst>
                <a:ext uri="{FF2B5EF4-FFF2-40B4-BE49-F238E27FC236}">
                  <a16:creationId xmlns:a16="http://schemas.microsoft.com/office/drawing/2014/main" id="{9A9C32D7-D2C6-4DFA-87EF-B19DC928E901}"/>
                </a:ext>
              </a:extLst>
            </p:cNvPr>
            <p:cNvSpPr/>
            <p:nvPr/>
          </p:nvSpPr>
          <p:spPr>
            <a:xfrm flipH="1">
              <a:off x="1030496" y="4668794"/>
              <a:ext cx="88440" cy="75839"/>
            </a:xfrm>
            <a:custGeom>
              <a:avLst/>
              <a:gdLst/>
              <a:ahLst/>
              <a:cxnLst/>
              <a:rect l="l" t="t" r="r" b="b"/>
              <a:pathLst>
                <a:path w="6162" h="5284" extrusionOk="0">
                  <a:moveTo>
                    <a:pt x="3521" y="1"/>
                  </a:moveTo>
                  <a:cubicBezTo>
                    <a:pt x="1162" y="1"/>
                    <a:pt x="0" y="2852"/>
                    <a:pt x="1655" y="4507"/>
                  </a:cubicBezTo>
                  <a:cubicBezTo>
                    <a:pt x="2191" y="5043"/>
                    <a:pt x="2852" y="5284"/>
                    <a:pt x="3502" y="5284"/>
                  </a:cubicBezTo>
                  <a:cubicBezTo>
                    <a:pt x="4858" y="5284"/>
                    <a:pt x="6161" y="4236"/>
                    <a:pt x="6161" y="2641"/>
                  </a:cubicBezTo>
                  <a:cubicBezTo>
                    <a:pt x="6161" y="1162"/>
                    <a:pt x="5000" y="1"/>
                    <a:pt x="352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626;p48">
              <a:extLst>
                <a:ext uri="{FF2B5EF4-FFF2-40B4-BE49-F238E27FC236}">
                  <a16:creationId xmlns:a16="http://schemas.microsoft.com/office/drawing/2014/main" id="{4B4A83BC-3FF5-4839-8A21-C508E045D629}"/>
                </a:ext>
              </a:extLst>
            </p:cNvPr>
            <p:cNvSpPr/>
            <p:nvPr/>
          </p:nvSpPr>
          <p:spPr>
            <a:xfrm flipH="1">
              <a:off x="2328797" y="4668794"/>
              <a:ext cx="44981" cy="75810"/>
            </a:xfrm>
            <a:custGeom>
              <a:avLst/>
              <a:gdLst/>
              <a:ahLst/>
              <a:cxnLst/>
              <a:rect l="l" t="t" r="r" b="b"/>
              <a:pathLst>
                <a:path w="3134" h="5282" extrusionOk="0">
                  <a:moveTo>
                    <a:pt x="1549" y="1"/>
                  </a:moveTo>
                  <a:cubicBezTo>
                    <a:pt x="669" y="1"/>
                    <a:pt x="0" y="1198"/>
                    <a:pt x="0" y="2641"/>
                  </a:cubicBezTo>
                  <a:cubicBezTo>
                    <a:pt x="0" y="4085"/>
                    <a:pt x="705" y="5282"/>
                    <a:pt x="1549" y="5282"/>
                  </a:cubicBezTo>
                  <a:cubicBezTo>
                    <a:pt x="2430" y="5282"/>
                    <a:pt x="3134" y="4120"/>
                    <a:pt x="3134" y="2641"/>
                  </a:cubicBezTo>
                  <a:cubicBezTo>
                    <a:pt x="3134" y="1162"/>
                    <a:pt x="2430" y="1"/>
                    <a:pt x="15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627;p48">
              <a:extLst>
                <a:ext uri="{FF2B5EF4-FFF2-40B4-BE49-F238E27FC236}">
                  <a16:creationId xmlns:a16="http://schemas.microsoft.com/office/drawing/2014/main" id="{44383EE8-5008-4EF6-9026-E3EBB5D0CD8A}"/>
                </a:ext>
              </a:extLst>
            </p:cNvPr>
            <p:cNvSpPr/>
            <p:nvPr/>
          </p:nvSpPr>
          <p:spPr>
            <a:xfrm flipH="1">
              <a:off x="1045325" y="3883930"/>
              <a:ext cx="1313797" cy="909567"/>
            </a:xfrm>
            <a:custGeom>
              <a:avLst/>
              <a:gdLst/>
              <a:ahLst/>
              <a:cxnLst/>
              <a:rect l="l" t="t" r="r" b="b"/>
              <a:pathLst>
                <a:path w="91538" h="63373" extrusionOk="0">
                  <a:moveTo>
                    <a:pt x="43833" y="1"/>
                  </a:moveTo>
                  <a:lnTo>
                    <a:pt x="43833" y="15456"/>
                  </a:lnTo>
                  <a:lnTo>
                    <a:pt x="42812" y="15456"/>
                  </a:lnTo>
                  <a:lnTo>
                    <a:pt x="42812" y="42319"/>
                  </a:lnTo>
                  <a:lnTo>
                    <a:pt x="41791" y="42319"/>
                  </a:lnTo>
                  <a:cubicBezTo>
                    <a:pt x="41791" y="42319"/>
                    <a:pt x="38587" y="46509"/>
                    <a:pt x="30806" y="47424"/>
                  </a:cubicBezTo>
                  <a:cubicBezTo>
                    <a:pt x="24363" y="48199"/>
                    <a:pt x="7640" y="49572"/>
                    <a:pt x="1937" y="50029"/>
                  </a:cubicBezTo>
                  <a:cubicBezTo>
                    <a:pt x="845" y="50135"/>
                    <a:pt x="0" y="51050"/>
                    <a:pt x="0" y="52142"/>
                  </a:cubicBezTo>
                  <a:lnTo>
                    <a:pt x="0" y="53304"/>
                  </a:lnTo>
                  <a:lnTo>
                    <a:pt x="40136" y="50029"/>
                  </a:lnTo>
                  <a:lnTo>
                    <a:pt x="40136" y="50029"/>
                  </a:lnTo>
                  <a:cubicBezTo>
                    <a:pt x="39397" y="50663"/>
                    <a:pt x="38622" y="51226"/>
                    <a:pt x="37847" y="51790"/>
                  </a:cubicBezTo>
                  <a:cubicBezTo>
                    <a:pt x="37143" y="52177"/>
                    <a:pt x="36545" y="52705"/>
                    <a:pt x="36017" y="53304"/>
                  </a:cubicBezTo>
                  <a:cubicBezTo>
                    <a:pt x="35770" y="53620"/>
                    <a:pt x="35594" y="53972"/>
                    <a:pt x="35489" y="54325"/>
                  </a:cubicBezTo>
                  <a:lnTo>
                    <a:pt x="33130" y="54325"/>
                  </a:lnTo>
                  <a:lnTo>
                    <a:pt x="33130" y="63373"/>
                  </a:lnTo>
                  <a:lnTo>
                    <a:pt x="41051" y="63373"/>
                  </a:lnTo>
                  <a:lnTo>
                    <a:pt x="41051" y="54325"/>
                  </a:lnTo>
                  <a:lnTo>
                    <a:pt x="38552" y="54325"/>
                  </a:lnTo>
                  <a:cubicBezTo>
                    <a:pt x="38587" y="54078"/>
                    <a:pt x="38622" y="53867"/>
                    <a:pt x="38657" y="53620"/>
                  </a:cubicBezTo>
                  <a:cubicBezTo>
                    <a:pt x="41791" y="53127"/>
                    <a:pt x="44748" y="51754"/>
                    <a:pt x="47107" y="49642"/>
                  </a:cubicBezTo>
                  <a:lnTo>
                    <a:pt x="91537" y="53268"/>
                  </a:lnTo>
                  <a:lnTo>
                    <a:pt x="91537" y="52142"/>
                  </a:lnTo>
                  <a:cubicBezTo>
                    <a:pt x="91537" y="51050"/>
                    <a:pt x="90692" y="50100"/>
                    <a:pt x="89566" y="50029"/>
                  </a:cubicBezTo>
                  <a:cubicBezTo>
                    <a:pt x="83898" y="49572"/>
                    <a:pt x="67139" y="48199"/>
                    <a:pt x="60732" y="47424"/>
                  </a:cubicBezTo>
                  <a:cubicBezTo>
                    <a:pt x="52916" y="46509"/>
                    <a:pt x="49677" y="42319"/>
                    <a:pt x="49677" y="42319"/>
                  </a:cubicBezTo>
                  <a:lnTo>
                    <a:pt x="48691" y="42319"/>
                  </a:lnTo>
                  <a:lnTo>
                    <a:pt x="48691" y="15456"/>
                  </a:lnTo>
                  <a:lnTo>
                    <a:pt x="47670" y="15456"/>
                  </a:lnTo>
                  <a:lnTo>
                    <a:pt x="476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628;p48">
              <a:extLst>
                <a:ext uri="{FF2B5EF4-FFF2-40B4-BE49-F238E27FC236}">
                  <a16:creationId xmlns:a16="http://schemas.microsoft.com/office/drawing/2014/main" id="{BEAD5975-4577-4B60-A574-C096F67E9269}"/>
                </a:ext>
              </a:extLst>
            </p:cNvPr>
            <p:cNvSpPr/>
            <p:nvPr/>
          </p:nvSpPr>
          <p:spPr>
            <a:xfrm flipH="1">
              <a:off x="1660184" y="3883930"/>
              <a:ext cx="84909" cy="513407"/>
            </a:xfrm>
            <a:custGeom>
              <a:avLst/>
              <a:gdLst/>
              <a:ahLst/>
              <a:cxnLst/>
              <a:rect l="l" t="t" r="r" b="b"/>
              <a:pathLst>
                <a:path w="5916" h="35771" extrusionOk="0">
                  <a:moveTo>
                    <a:pt x="1021" y="1"/>
                  </a:moveTo>
                  <a:lnTo>
                    <a:pt x="1021" y="15456"/>
                  </a:lnTo>
                  <a:lnTo>
                    <a:pt x="0" y="15456"/>
                  </a:lnTo>
                  <a:lnTo>
                    <a:pt x="0" y="35771"/>
                  </a:lnTo>
                  <a:lnTo>
                    <a:pt x="5915" y="35771"/>
                  </a:lnTo>
                  <a:lnTo>
                    <a:pt x="5915" y="15456"/>
                  </a:lnTo>
                  <a:lnTo>
                    <a:pt x="4894" y="15456"/>
                  </a:lnTo>
                  <a:lnTo>
                    <a:pt x="48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629;p48">
              <a:extLst>
                <a:ext uri="{FF2B5EF4-FFF2-40B4-BE49-F238E27FC236}">
                  <a16:creationId xmlns:a16="http://schemas.microsoft.com/office/drawing/2014/main" id="{BA4F4623-CEFA-4EFD-A20A-D31FD39EA0C3}"/>
                </a:ext>
              </a:extLst>
            </p:cNvPr>
            <p:cNvSpPr/>
            <p:nvPr/>
          </p:nvSpPr>
          <p:spPr>
            <a:xfrm flipH="1">
              <a:off x="1056468" y="3935104"/>
              <a:ext cx="1445681" cy="344318"/>
            </a:xfrm>
            <a:custGeom>
              <a:avLst/>
              <a:gdLst/>
              <a:ahLst/>
              <a:cxnLst/>
              <a:rect l="l" t="t" r="r" b="b"/>
              <a:pathLst>
                <a:path w="100727" h="23990" extrusionOk="0">
                  <a:moveTo>
                    <a:pt x="19423" y="1"/>
                  </a:moveTo>
                  <a:cubicBezTo>
                    <a:pt x="16703" y="1"/>
                    <a:pt x="13637" y="474"/>
                    <a:pt x="9612" y="1717"/>
                  </a:cubicBezTo>
                  <a:cubicBezTo>
                    <a:pt x="8274" y="2139"/>
                    <a:pt x="6866" y="2632"/>
                    <a:pt x="5810" y="3583"/>
                  </a:cubicBezTo>
                  <a:cubicBezTo>
                    <a:pt x="4719" y="4533"/>
                    <a:pt x="4050" y="6047"/>
                    <a:pt x="4472" y="7420"/>
                  </a:cubicBezTo>
                  <a:lnTo>
                    <a:pt x="494" y="8089"/>
                  </a:lnTo>
                  <a:cubicBezTo>
                    <a:pt x="1" y="8969"/>
                    <a:pt x="388" y="10131"/>
                    <a:pt x="1092" y="10870"/>
                  </a:cubicBezTo>
                  <a:cubicBezTo>
                    <a:pt x="1867" y="11539"/>
                    <a:pt x="2782" y="12032"/>
                    <a:pt x="3733" y="12349"/>
                  </a:cubicBezTo>
                  <a:cubicBezTo>
                    <a:pt x="15386" y="16820"/>
                    <a:pt x="27145" y="21362"/>
                    <a:pt x="39503" y="23052"/>
                  </a:cubicBezTo>
                  <a:cubicBezTo>
                    <a:pt x="44820" y="23792"/>
                    <a:pt x="50194" y="23989"/>
                    <a:pt x="55571" y="23989"/>
                  </a:cubicBezTo>
                  <a:cubicBezTo>
                    <a:pt x="58632" y="23989"/>
                    <a:pt x="61694" y="23925"/>
                    <a:pt x="64746" y="23862"/>
                  </a:cubicBezTo>
                  <a:lnTo>
                    <a:pt x="88897" y="23369"/>
                  </a:lnTo>
                  <a:cubicBezTo>
                    <a:pt x="91221" y="23334"/>
                    <a:pt x="93615" y="23263"/>
                    <a:pt x="95798" y="22453"/>
                  </a:cubicBezTo>
                  <a:cubicBezTo>
                    <a:pt x="97981" y="21608"/>
                    <a:pt x="99917" y="19813"/>
                    <a:pt x="100304" y="17524"/>
                  </a:cubicBezTo>
                  <a:cubicBezTo>
                    <a:pt x="100727" y="14954"/>
                    <a:pt x="99002" y="12384"/>
                    <a:pt x="96784" y="11011"/>
                  </a:cubicBezTo>
                  <a:cubicBezTo>
                    <a:pt x="94530" y="9603"/>
                    <a:pt x="91890" y="9110"/>
                    <a:pt x="89285" y="8617"/>
                  </a:cubicBezTo>
                  <a:cubicBezTo>
                    <a:pt x="76047" y="6012"/>
                    <a:pt x="52212" y="5836"/>
                    <a:pt x="38869" y="3723"/>
                  </a:cubicBezTo>
                  <a:cubicBezTo>
                    <a:pt x="29717" y="2295"/>
                    <a:pt x="25411" y="1"/>
                    <a:pt x="19423" y="1"/>
                  </a:cubicBezTo>
                  <a:close/>
                </a:path>
              </a:pathLst>
            </a:custGeom>
            <a:solidFill>
              <a:srgbClr val="022A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630;p48">
              <a:extLst>
                <a:ext uri="{FF2B5EF4-FFF2-40B4-BE49-F238E27FC236}">
                  <a16:creationId xmlns:a16="http://schemas.microsoft.com/office/drawing/2014/main" id="{ED73F965-EF5D-4271-B848-9B167956050F}"/>
                </a:ext>
              </a:extLst>
            </p:cNvPr>
            <p:cNvSpPr/>
            <p:nvPr/>
          </p:nvSpPr>
          <p:spPr>
            <a:xfrm flipH="1">
              <a:off x="1148826" y="2730465"/>
              <a:ext cx="638727" cy="821313"/>
            </a:xfrm>
            <a:custGeom>
              <a:avLst/>
              <a:gdLst/>
              <a:ahLst/>
              <a:cxnLst/>
              <a:rect l="l" t="t" r="r" b="b"/>
              <a:pathLst>
                <a:path w="44503" h="57224" extrusionOk="0">
                  <a:moveTo>
                    <a:pt x="39612" y="1"/>
                  </a:moveTo>
                  <a:cubicBezTo>
                    <a:pt x="36582" y="1"/>
                    <a:pt x="33604" y="1401"/>
                    <a:pt x="31440" y="3534"/>
                  </a:cubicBezTo>
                  <a:cubicBezTo>
                    <a:pt x="29011" y="5963"/>
                    <a:pt x="27497" y="9202"/>
                    <a:pt x="26688" y="12547"/>
                  </a:cubicBezTo>
                  <a:cubicBezTo>
                    <a:pt x="25878" y="15821"/>
                    <a:pt x="25596" y="19377"/>
                    <a:pt x="23730" y="22158"/>
                  </a:cubicBezTo>
                  <a:cubicBezTo>
                    <a:pt x="21231" y="25890"/>
                    <a:pt x="16583" y="27369"/>
                    <a:pt x="12323" y="28777"/>
                  </a:cubicBezTo>
                  <a:cubicBezTo>
                    <a:pt x="8063" y="30185"/>
                    <a:pt x="3451" y="32157"/>
                    <a:pt x="1620" y="36241"/>
                  </a:cubicBezTo>
                  <a:cubicBezTo>
                    <a:pt x="1" y="39867"/>
                    <a:pt x="1128" y="44162"/>
                    <a:pt x="3134" y="47612"/>
                  </a:cubicBezTo>
                  <a:cubicBezTo>
                    <a:pt x="5141" y="51028"/>
                    <a:pt x="7993" y="53914"/>
                    <a:pt x="10140" y="57224"/>
                  </a:cubicBezTo>
                  <a:cubicBezTo>
                    <a:pt x="16055" y="50887"/>
                    <a:pt x="27216" y="51556"/>
                    <a:pt x="32673" y="44831"/>
                  </a:cubicBezTo>
                  <a:cubicBezTo>
                    <a:pt x="34891" y="42120"/>
                    <a:pt x="35771" y="38564"/>
                    <a:pt x="36088" y="35079"/>
                  </a:cubicBezTo>
                  <a:cubicBezTo>
                    <a:pt x="36369" y="31593"/>
                    <a:pt x="36088" y="28108"/>
                    <a:pt x="36299" y="24623"/>
                  </a:cubicBezTo>
                  <a:cubicBezTo>
                    <a:pt x="36721" y="16384"/>
                    <a:pt x="39573" y="8498"/>
                    <a:pt x="44502" y="1879"/>
                  </a:cubicBezTo>
                  <a:lnTo>
                    <a:pt x="40876" y="83"/>
                  </a:lnTo>
                  <a:cubicBezTo>
                    <a:pt x="40455" y="28"/>
                    <a:pt x="40033" y="1"/>
                    <a:pt x="3961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631;p48">
              <a:extLst>
                <a:ext uri="{FF2B5EF4-FFF2-40B4-BE49-F238E27FC236}">
                  <a16:creationId xmlns:a16="http://schemas.microsoft.com/office/drawing/2014/main" id="{34218641-2F41-4524-B94F-8C0311AF65CB}"/>
                </a:ext>
              </a:extLst>
            </p:cNvPr>
            <p:cNvSpPr/>
            <p:nvPr/>
          </p:nvSpPr>
          <p:spPr>
            <a:xfrm flipH="1">
              <a:off x="1140242" y="2738920"/>
              <a:ext cx="638714" cy="821457"/>
            </a:xfrm>
            <a:custGeom>
              <a:avLst/>
              <a:gdLst/>
              <a:ahLst/>
              <a:cxnLst/>
              <a:rect l="l" t="t" r="r" b="b"/>
              <a:pathLst>
                <a:path w="44502" h="57234" extrusionOk="0">
                  <a:moveTo>
                    <a:pt x="39533" y="0"/>
                  </a:moveTo>
                  <a:cubicBezTo>
                    <a:pt x="36545" y="0"/>
                    <a:pt x="33591" y="1419"/>
                    <a:pt x="31440" y="3508"/>
                  </a:cubicBezTo>
                  <a:cubicBezTo>
                    <a:pt x="28975" y="5937"/>
                    <a:pt x="27497" y="9212"/>
                    <a:pt x="26652" y="12556"/>
                  </a:cubicBezTo>
                  <a:cubicBezTo>
                    <a:pt x="25842" y="15830"/>
                    <a:pt x="25596" y="19351"/>
                    <a:pt x="23730" y="22168"/>
                  </a:cubicBezTo>
                  <a:cubicBezTo>
                    <a:pt x="21230" y="25864"/>
                    <a:pt x="16548" y="27343"/>
                    <a:pt x="12288" y="28751"/>
                  </a:cubicBezTo>
                  <a:cubicBezTo>
                    <a:pt x="8028" y="30159"/>
                    <a:pt x="3416" y="32166"/>
                    <a:pt x="1620" y="36250"/>
                  </a:cubicBezTo>
                  <a:cubicBezTo>
                    <a:pt x="0" y="39877"/>
                    <a:pt x="1127" y="44172"/>
                    <a:pt x="3134" y="47587"/>
                  </a:cubicBezTo>
                  <a:cubicBezTo>
                    <a:pt x="5141" y="51037"/>
                    <a:pt x="7957" y="53889"/>
                    <a:pt x="10105" y="57233"/>
                  </a:cubicBezTo>
                  <a:cubicBezTo>
                    <a:pt x="16019" y="50896"/>
                    <a:pt x="27215" y="51565"/>
                    <a:pt x="32672" y="44841"/>
                  </a:cubicBezTo>
                  <a:cubicBezTo>
                    <a:pt x="34855" y="42130"/>
                    <a:pt x="35735" y="38574"/>
                    <a:pt x="36052" y="35088"/>
                  </a:cubicBezTo>
                  <a:cubicBezTo>
                    <a:pt x="36369" y="31603"/>
                    <a:pt x="36087" y="28082"/>
                    <a:pt x="36263" y="24597"/>
                  </a:cubicBezTo>
                  <a:cubicBezTo>
                    <a:pt x="36721" y="16394"/>
                    <a:pt x="39573" y="8472"/>
                    <a:pt x="44502" y="1889"/>
                  </a:cubicBezTo>
                  <a:lnTo>
                    <a:pt x="40840" y="93"/>
                  </a:lnTo>
                  <a:cubicBezTo>
                    <a:pt x="40405" y="30"/>
                    <a:pt x="39968" y="0"/>
                    <a:pt x="3953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632;p48">
              <a:extLst>
                <a:ext uri="{FF2B5EF4-FFF2-40B4-BE49-F238E27FC236}">
                  <a16:creationId xmlns:a16="http://schemas.microsoft.com/office/drawing/2014/main" id="{9CB0779F-FB1E-4EB1-BF4D-84688DF056FB}"/>
                </a:ext>
              </a:extLst>
            </p:cNvPr>
            <p:cNvSpPr/>
            <p:nvPr/>
          </p:nvSpPr>
          <p:spPr>
            <a:xfrm flipH="1">
              <a:off x="946248" y="3118588"/>
              <a:ext cx="1082866" cy="1212837"/>
            </a:xfrm>
            <a:custGeom>
              <a:avLst/>
              <a:gdLst/>
              <a:ahLst/>
              <a:cxnLst/>
              <a:rect l="l" t="t" r="r" b="b"/>
              <a:pathLst>
                <a:path w="75448" h="84503" extrusionOk="0">
                  <a:moveTo>
                    <a:pt x="64212" y="1"/>
                  </a:moveTo>
                  <a:cubicBezTo>
                    <a:pt x="60441" y="1"/>
                    <a:pt x="56678" y="111"/>
                    <a:pt x="52916" y="331"/>
                  </a:cubicBezTo>
                  <a:cubicBezTo>
                    <a:pt x="48937" y="577"/>
                    <a:pt x="44818" y="1000"/>
                    <a:pt x="41262" y="3077"/>
                  </a:cubicBezTo>
                  <a:cubicBezTo>
                    <a:pt x="37214" y="5471"/>
                    <a:pt x="34327" y="9801"/>
                    <a:pt x="31792" y="14167"/>
                  </a:cubicBezTo>
                  <a:cubicBezTo>
                    <a:pt x="21335" y="32228"/>
                    <a:pt x="15069" y="53422"/>
                    <a:pt x="3134" y="70216"/>
                  </a:cubicBezTo>
                  <a:cubicBezTo>
                    <a:pt x="1655" y="72293"/>
                    <a:pt x="0" y="74722"/>
                    <a:pt x="388" y="77363"/>
                  </a:cubicBezTo>
                  <a:cubicBezTo>
                    <a:pt x="880" y="80391"/>
                    <a:pt x="3803" y="81940"/>
                    <a:pt x="6373" y="82679"/>
                  </a:cubicBezTo>
                  <a:cubicBezTo>
                    <a:pt x="11257" y="84107"/>
                    <a:pt x="16298" y="84502"/>
                    <a:pt x="21359" y="84502"/>
                  </a:cubicBezTo>
                  <a:cubicBezTo>
                    <a:pt x="24287" y="84502"/>
                    <a:pt x="27221" y="84370"/>
                    <a:pt x="30137" y="84228"/>
                  </a:cubicBezTo>
                  <a:cubicBezTo>
                    <a:pt x="39396" y="83735"/>
                    <a:pt x="48691" y="83172"/>
                    <a:pt x="57950" y="82468"/>
                  </a:cubicBezTo>
                  <a:cubicBezTo>
                    <a:pt x="60309" y="82292"/>
                    <a:pt x="62809" y="82080"/>
                    <a:pt x="64675" y="80391"/>
                  </a:cubicBezTo>
                  <a:cubicBezTo>
                    <a:pt x="66541" y="78736"/>
                    <a:pt x="67350" y="76131"/>
                    <a:pt x="68054" y="73596"/>
                  </a:cubicBezTo>
                  <a:cubicBezTo>
                    <a:pt x="74110" y="51768"/>
                    <a:pt x="74779" y="28496"/>
                    <a:pt x="75413" y="5576"/>
                  </a:cubicBezTo>
                  <a:cubicBezTo>
                    <a:pt x="75448" y="4098"/>
                    <a:pt x="75413" y="2443"/>
                    <a:pt x="74568" y="1387"/>
                  </a:cubicBezTo>
                  <a:cubicBezTo>
                    <a:pt x="73688" y="295"/>
                    <a:pt x="72279" y="155"/>
                    <a:pt x="71012" y="119"/>
                  </a:cubicBezTo>
                  <a:cubicBezTo>
                    <a:pt x="68741" y="40"/>
                    <a:pt x="66475" y="1"/>
                    <a:pt x="642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633;p48">
              <a:extLst>
                <a:ext uri="{FF2B5EF4-FFF2-40B4-BE49-F238E27FC236}">
                  <a16:creationId xmlns:a16="http://schemas.microsoft.com/office/drawing/2014/main" id="{FB2C3BF0-E56B-4A43-A0A9-25A60B92E370}"/>
                </a:ext>
              </a:extLst>
            </p:cNvPr>
            <p:cNvSpPr/>
            <p:nvPr/>
          </p:nvSpPr>
          <p:spPr>
            <a:xfrm flipH="1">
              <a:off x="953742" y="2692180"/>
              <a:ext cx="481569" cy="647991"/>
            </a:xfrm>
            <a:custGeom>
              <a:avLst/>
              <a:gdLst/>
              <a:ahLst/>
              <a:cxnLst/>
              <a:rect l="l" t="t" r="r" b="b"/>
              <a:pathLst>
                <a:path w="33553" h="45148" extrusionOk="0">
                  <a:moveTo>
                    <a:pt x="22487" y="1"/>
                  </a:moveTo>
                  <a:cubicBezTo>
                    <a:pt x="20810" y="1"/>
                    <a:pt x="19142" y="108"/>
                    <a:pt x="17499" y="462"/>
                  </a:cubicBezTo>
                  <a:cubicBezTo>
                    <a:pt x="14752" y="1061"/>
                    <a:pt x="12042" y="2469"/>
                    <a:pt x="10387" y="4863"/>
                  </a:cubicBezTo>
                  <a:cubicBezTo>
                    <a:pt x="8697" y="7327"/>
                    <a:pt x="8380" y="10461"/>
                    <a:pt x="7958" y="13453"/>
                  </a:cubicBezTo>
                  <a:cubicBezTo>
                    <a:pt x="6796" y="21586"/>
                    <a:pt x="4613" y="29508"/>
                    <a:pt x="1444" y="37042"/>
                  </a:cubicBezTo>
                  <a:cubicBezTo>
                    <a:pt x="740" y="38696"/>
                    <a:pt x="1" y="40527"/>
                    <a:pt x="635" y="42182"/>
                  </a:cubicBezTo>
                  <a:cubicBezTo>
                    <a:pt x="1480" y="44330"/>
                    <a:pt x="4191" y="44893"/>
                    <a:pt x="6479" y="45034"/>
                  </a:cubicBezTo>
                  <a:cubicBezTo>
                    <a:pt x="7779" y="45110"/>
                    <a:pt x="9079" y="45148"/>
                    <a:pt x="10378" y="45148"/>
                  </a:cubicBezTo>
                  <a:cubicBezTo>
                    <a:pt x="15691" y="45148"/>
                    <a:pt x="20982" y="44511"/>
                    <a:pt x="26159" y="43238"/>
                  </a:cubicBezTo>
                  <a:cubicBezTo>
                    <a:pt x="27673" y="42851"/>
                    <a:pt x="29222" y="42393"/>
                    <a:pt x="30208" y="41161"/>
                  </a:cubicBezTo>
                  <a:cubicBezTo>
                    <a:pt x="31053" y="40140"/>
                    <a:pt x="31300" y="38732"/>
                    <a:pt x="31511" y="37394"/>
                  </a:cubicBezTo>
                  <a:cubicBezTo>
                    <a:pt x="33060" y="27290"/>
                    <a:pt x="33553" y="17044"/>
                    <a:pt x="32954" y="6870"/>
                  </a:cubicBezTo>
                  <a:cubicBezTo>
                    <a:pt x="32849" y="5039"/>
                    <a:pt x="32637" y="3103"/>
                    <a:pt x="31405" y="1800"/>
                  </a:cubicBezTo>
                  <a:cubicBezTo>
                    <a:pt x="30067" y="356"/>
                    <a:pt x="27920" y="180"/>
                    <a:pt x="25983" y="110"/>
                  </a:cubicBezTo>
                  <a:cubicBezTo>
                    <a:pt x="24816" y="52"/>
                    <a:pt x="23649" y="1"/>
                    <a:pt x="224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634;p48">
              <a:extLst>
                <a:ext uri="{FF2B5EF4-FFF2-40B4-BE49-F238E27FC236}">
                  <a16:creationId xmlns:a16="http://schemas.microsoft.com/office/drawing/2014/main" id="{169FECCA-FB90-4C05-BCA3-4FC18F72E7C7}"/>
                </a:ext>
              </a:extLst>
            </p:cNvPr>
            <p:cNvSpPr/>
            <p:nvPr/>
          </p:nvSpPr>
          <p:spPr>
            <a:xfrm flipH="1">
              <a:off x="1337316" y="3149609"/>
              <a:ext cx="437592" cy="805468"/>
            </a:xfrm>
            <a:custGeom>
              <a:avLst/>
              <a:gdLst/>
              <a:ahLst/>
              <a:cxnLst/>
              <a:rect l="l" t="t" r="r" b="b"/>
              <a:pathLst>
                <a:path w="30489" h="56120" extrusionOk="0">
                  <a:moveTo>
                    <a:pt x="30489" y="0"/>
                  </a:moveTo>
                  <a:lnTo>
                    <a:pt x="30489" y="0"/>
                  </a:lnTo>
                  <a:cubicBezTo>
                    <a:pt x="24081" y="705"/>
                    <a:pt x="17779" y="2078"/>
                    <a:pt x="11654" y="4084"/>
                  </a:cubicBezTo>
                  <a:cubicBezTo>
                    <a:pt x="6971" y="5598"/>
                    <a:pt x="1796" y="8168"/>
                    <a:pt x="775" y="12992"/>
                  </a:cubicBezTo>
                  <a:cubicBezTo>
                    <a:pt x="0" y="16618"/>
                    <a:pt x="1937" y="20209"/>
                    <a:pt x="3486" y="23554"/>
                  </a:cubicBezTo>
                  <a:cubicBezTo>
                    <a:pt x="8168" y="33728"/>
                    <a:pt x="9964" y="44994"/>
                    <a:pt x="8696" y="56120"/>
                  </a:cubicBezTo>
                  <a:lnTo>
                    <a:pt x="28201" y="21476"/>
                  </a:lnTo>
                  <a:lnTo>
                    <a:pt x="304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635;p48">
              <a:extLst>
                <a:ext uri="{FF2B5EF4-FFF2-40B4-BE49-F238E27FC236}">
                  <a16:creationId xmlns:a16="http://schemas.microsoft.com/office/drawing/2014/main" id="{9014081C-5FEC-47B4-BF99-E9880A8238AC}"/>
                </a:ext>
              </a:extLst>
            </p:cNvPr>
            <p:cNvSpPr/>
            <p:nvPr/>
          </p:nvSpPr>
          <p:spPr>
            <a:xfrm flipH="1">
              <a:off x="1226643" y="3159715"/>
              <a:ext cx="542710" cy="1138979"/>
            </a:xfrm>
            <a:custGeom>
              <a:avLst/>
              <a:gdLst/>
              <a:ahLst/>
              <a:cxnLst/>
              <a:rect l="l" t="t" r="r" b="b"/>
              <a:pathLst>
                <a:path w="37813" h="79357" extrusionOk="0">
                  <a:moveTo>
                    <a:pt x="29292" y="1"/>
                  </a:moveTo>
                  <a:cubicBezTo>
                    <a:pt x="29222" y="212"/>
                    <a:pt x="23025" y="18378"/>
                    <a:pt x="18449" y="27955"/>
                  </a:cubicBezTo>
                  <a:lnTo>
                    <a:pt x="18378" y="28131"/>
                  </a:lnTo>
                  <a:lnTo>
                    <a:pt x="24117" y="32074"/>
                  </a:lnTo>
                  <a:lnTo>
                    <a:pt x="17392" y="48128"/>
                  </a:lnTo>
                  <a:lnTo>
                    <a:pt x="12921" y="49431"/>
                  </a:lnTo>
                  <a:lnTo>
                    <a:pt x="12886" y="49571"/>
                  </a:lnTo>
                  <a:cubicBezTo>
                    <a:pt x="12851" y="49748"/>
                    <a:pt x="8626" y="69111"/>
                    <a:pt x="352" y="78969"/>
                  </a:cubicBezTo>
                  <a:lnTo>
                    <a:pt x="0" y="79356"/>
                  </a:lnTo>
                  <a:lnTo>
                    <a:pt x="37812" y="77631"/>
                  </a:lnTo>
                  <a:lnTo>
                    <a:pt x="37812" y="77209"/>
                  </a:lnTo>
                  <a:lnTo>
                    <a:pt x="986" y="78863"/>
                  </a:lnTo>
                  <a:cubicBezTo>
                    <a:pt x="8767" y="69252"/>
                    <a:pt x="12921" y="51473"/>
                    <a:pt x="13308" y="49818"/>
                  </a:cubicBezTo>
                  <a:lnTo>
                    <a:pt x="17709" y="48480"/>
                  </a:lnTo>
                  <a:lnTo>
                    <a:pt x="24610" y="32109"/>
                  </a:lnTo>
                  <a:lnTo>
                    <a:pt x="24680" y="31933"/>
                  </a:lnTo>
                  <a:lnTo>
                    <a:pt x="18906" y="27990"/>
                  </a:lnTo>
                  <a:cubicBezTo>
                    <a:pt x="23518" y="18343"/>
                    <a:pt x="29644" y="353"/>
                    <a:pt x="29715" y="141"/>
                  </a:cubicBezTo>
                  <a:lnTo>
                    <a:pt x="292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636;p48">
              <a:extLst>
                <a:ext uri="{FF2B5EF4-FFF2-40B4-BE49-F238E27FC236}">
                  <a16:creationId xmlns:a16="http://schemas.microsoft.com/office/drawing/2014/main" id="{B2963987-E8F0-4C16-9CA1-E223C4AECEC3}"/>
                </a:ext>
              </a:extLst>
            </p:cNvPr>
            <p:cNvSpPr/>
            <p:nvPr/>
          </p:nvSpPr>
          <p:spPr>
            <a:xfrm flipH="1">
              <a:off x="1105794" y="4242755"/>
              <a:ext cx="32853" cy="25777"/>
            </a:xfrm>
            <a:custGeom>
              <a:avLst/>
              <a:gdLst/>
              <a:ahLst/>
              <a:cxnLst/>
              <a:rect l="l" t="t" r="r" b="b"/>
              <a:pathLst>
                <a:path w="2289" h="1796" extrusionOk="0">
                  <a:moveTo>
                    <a:pt x="2042" y="0"/>
                  </a:moveTo>
                  <a:lnTo>
                    <a:pt x="0" y="1444"/>
                  </a:lnTo>
                  <a:lnTo>
                    <a:pt x="247" y="1796"/>
                  </a:lnTo>
                  <a:lnTo>
                    <a:pt x="2289" y="352"/>
                  </a:lnTo>
                  <a:lnTo>
                    <a:pt x="204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637;p48">
              <a:extLst>
                <a:ext uri="{FF2B5EF4-FFF2-40B4-BE49-F238E27FC236}">
                  <a16:creationId xmlns:a16="http://schemas.microsoft.com/office/drawing/2014/main" id="{34E51154-A15A-48AA-B82E-F1E4E9032801}"/>
                </a:ext>
              </a:extLst>
            </p:cNvPr>
            <p:cNvSpPr/>
            <p:nvPr/>
          </p:nvSpPr>
          <p:spPr>
            <a:xfrm flipH="1">
              <a:off x="977982" y="3113638"/>
              <a:ext cx="360291" cy="39010"/>
            </a:xfrm>
            <a:custGeom>
              <a:avLst/>
              <a:gdLst/>
              <a:ahLst/>
              <a:cxnLst/>
              <a:rect l="l" t="t" r="r" b="b"/>
              <a:pathLst>
                <a:path w="25103" h="2718" extrusionOk="0">
                  <a:moveTo>
                    <a:pt x="20965" y="0"/>
                  </a:moveTo>
                  <a:cubicBezTo>
                    <a:pt x="20782" y="0"/>
                    <a:pt x="20600" y="3"/>
                    <a:pt x="20420" y="7"/>
                  </a:cubicBezTo>
                  <a:lnTo>
                    <a:pt x="5035" y="359"/>
                  </a:lnTo>
                  <a:cubicBezTo>
                    <a:pt x="3240" y="429"/>
                    <a:pt x="775" y="676"/>
                    <a:pt x="1" y="2577"/>
                  </a:cubicBezTo>
                  <a:lnTo>
                    <a:pt x="388" y="2718"/>
                  </a:lnTo>
                  <a:cubicBezTo>
                    <a:pt x="1092" y="1098"/>
                    <a:pt x="3380" y="852"/>
                    <a:pt x="5035" y="816"/>
                  </a:cubicBezTo>
                  <a:lnTo>
                    <a:pt x="20420" y="429"/>
                  </a:lnTo>
                  <a:cubicBezTo>
                    <a:pt x="20599" y="425"/>
                    <a:pt x="20779" y="423"/>
                    <a:pt x="20959" y="423"/>
                  </a:cubicBezTo>
                  <a:cubicBezTo>
                    <a:pt x="22418" y="423"/>
                    <a:pt x="23909" y="592"/>
                    <a:pt x="24786" y="1626"/>
                  </a:cubicBezTo>
                  <a:lnTo>
                    <a:pt x="25103" y="1345"/>
                  </a:lnTo>
                  <a:cubicBezTo>
                    <a:pt x="24128" y="180"/>
                    <a:pt x="22506" y="0"/>
                    <a:pt x="2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638;p48">
              <a:extLst>
                <a:ext uri="{FF2B5EF4-FFF2-40B4-BE49-F238E27FC236}">
                  <a16:creationId xmlns:a16="http://schemas.microsoft.com/office/drawing/2014/main" id="{301F4B85-63BB-4372-BAFF-30C8F6211B0D}"/>
                </a:ext>
              </a:extLst>
            </p:cNvPr>
            <p:cNvSpPr/>
            <p:nvPr/>
          </p:nvSpPr>
          <p:spPr>
            <a:xfrm flipH="1">
              <a:off x="1647082" y="3757075"/>
              <a:ext cx="302694" cy="496959"/>
            </a:xfrm>
            <a:custGeom>
              <a:avLst/>
              <a:gdLst/>
              <a:ahLst/>
              <a:cxnLst/>
              <a:rect l="l" t="t" r="r" b="b"/>
              <a:pathLst>
                <a:path w="21090" h="34625" extrusionOk="0">
                  <a:moveTo>
                    <a:pt x="20984" y="1"/>
                  </a:moveTo>
                  <a:lnTo>
                    <a:pt x="20984" y="1"/>
                  </a:lnTo>
                  <a:cubicBezTo>
                    <a:pt x="19787" y="423"/>
                    <a:pt x="18695" y="1127"/>
                    <a:pt x="17780" y="2043"/>
                  </a:cubicBezTo>
                  <a:lnTo>
                    <a:pt x="15069" y="5071"/>
                  </a:lnTo>
                  <a:cubicBezTo>
                    <a:pt x="10211" y="11689"/>
                    <a:pt x="5739" y="18555"/>
                    <a:pt x="1691" y="25702"/>
                  </a:cubicBezTo>
                  <a:cubicBezTo>
                    <a:pt x="846" y="27180"/>
                    <a:pt x="1" y="28905"/>
                    <a:pt x="634" y="30490"/>
                  </a:cubicBezTo>
                  <a:cubicBezTo>
                    <a:pt x="1163" y="31863"/>
                    <a:pt x="2641" y="32602"/>
                    <a:pt x="3979" y="33201"/>
                  </a:cubicBezTo>
                  <a:cubicBezTo>
                    <a:pt x="5569" y="33913"/>
                    <a:pt x="7352" y="34625"/>
                    <a:pt x="9035" y="34625"/>
                  </a:cubicBezTo>
                  <a:cubicBezTo>
                    <a:pt x="9848" y="34625"/>
                    <a:pt x="10638" y="34459"/>
                    <a:pt x="11372" y="34046"/>
                  </a:cubicBezTo>
                  <a:cubicBezTo>
                    <a:pt x="12710" y="33271"/>
                    <a:pt x="13520" y="31828"/>
                    <a:pt x="14189" y="30419"/>
                  </a:cubicBezTo>
                  <a:cubicBezTo>
                    <a:pt x="18766" y="20949"/>
                    <a:pt x="21089" y="10528"/>
                    <a:pt x="2098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639;p48">
              <a:extLst>
                <a:ext uri="{FF2B5EF4-FFF2-40B4-BE49-F238E27FC236}">
                  <a16:creationId xmlns:a16="http://schemas.microsoft.com/office/drawing/2014/main" id="{B864A48C-1B9F-4218-8AA9-B10244FA7DF7}"/>
                </a:ext>
              </a:extLst>
            </p:cNvPr>
            <p:cNvSpPr/>
            <p:nvPr/>
          </p:nvSpPr>
          <p:spPr>
            <a:xfrm flipH="1">
              <a:off x="1647073" y="3757075"/>
              <a:ext cx="245586" cy="496959"/>
            </a:xfrm>
            <a:custGeom>
              <a:avLst/>
              <a:gdLst/>
              <a:ahLst/>
              <a:cxnLst/>
              <a:rect l="l" t="t" r="r" b="b"/>
              <a:pathLst>
                <a:path w="17111" h="34625" extrusionOk="0">
                  <a:moveTo>
                    <a:pt x="16970" y="1"/>
                  </a:moveTo>
                  <a:cubicBezTo>
                    <a:pt x="15773" y="423"/>
                    <a:pt x="14681" y="1127"/>
                    <a:pt x="13801" y="2043"/>
                  </a:cubicBezTo>
                  <a:lnTo>
                    <a:pt x="13062" y="2923"/>
                  </a:lnTo>
                  <a:cubicBezTo>
                    <a:pt x="10914" y="10844"/>
                    <a:pt x="8238" y="22498"/>
                    <a:pt x="3450" y="30877"/>
                  </a:cubicBezTo>
                  <a:cubicBezTo>
                    <a:pt x="2641" y="32497"/>
                    <a:pt x="1831" y="33165"/>
                    <a:pt x="0" y="33201"/>
                  </a:cubicBezTo>
                  <a:cubicBezTo>
                    <a:pt x="1567" y="33913"/>
                    <a:pt x="3357" y="34625"/>
                    <a:pt x="5037" y="34625"/>
                  </a:cubicBezTo>
                  <a:cubicBezTo>
                    <a:pt x="5849" y="34625"/>
                    <a:pt x="6636" y="34459"/>
                    <a:pt x="7358" y="34046"/>
                  </a:cubicBezTo>
                  <a:cubicBezTo>
                    <a:pt x="8731" y="33271"/>
                    <a:pt x="9541" y="31828"/>
                    <a:pt x="10210" y="30419"/>
                  </a:cubicBezTo>
                  <a:cubicBezTo>
                    <a:pt x="14787" y="20949"/>
                    <a:pt x="17110" y="10528"/>
                    <a:pt x="1697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640;p48">
              <a:extLst>
                <a:ext uri="{FF2B5EF4-FFF2-40B4-BE49-F238E27FC236}">
                  <a16:creationId xmlns:a16="http://schemas.microsoft.com/office/drawing/2014/main" id="{5B00AA2F-E83F-46F9-98D5-B82A4C43CEBD}"/>
                </a:ext>
              </a:extLst>
            </p:cNvPr>
            <p:cNvSpPr/>
            <p:nvPr/>
          </p:nvSpPr>
          <p:spPr>
            <a:xfrm flipH="1">
              <a:off x="1680424" y="3776282"/>
              <a:ext cx="174842" cy="472991"/>
            </a:xfrm>
            <a:custGeom>
              <a:avLst/>
              <a:gdLst/>
              <a:ahLst/>
              <a:cxnLst/>
              <a:rect l="l" t="t" r="r" b="b"/>
              <a:pathLst>
                <a:path w="12182" h="32955" extrusionOk="0">
                  <a:moveTo>
                    <a:pt x="11724" y="1"/>
                  </a:moveTo>
                  <a:cubicBezTo>
                    <a:pt x="10245" y="5563"/>
                    <a:pt x="8696" y="11196"/>
                    <a:pt x="7112" y="16724"/>
                  </a:cubicBezTo>
                  <a:cubicBezTo>
                    <a:pt x="6232" y="20068"/>
                    <a:pt x="5140" y="23343"/>
                    <a:pt x="3873" y="26582"/>
                  </a:cubicBezTo>
                  <a:cubicBezTo>
                    <a:pt x="3028" y="28624"/>
                    <a:pt x="1901" y="30947"/>
                    <a:pt x="0" y="32602"/>
                  </a:cubicBezTo>
                  <a:lnTo>
                    <a:pt x="282" y="32954"/>
                  </a:lnTo>
                  <a:cubicBezTo>
                    <a:pt x="2254" y="31194"/>
                    <a:pt x="3451" y="28694"/>
                    <a:pt x="4260" y="26722"/>
                  </a:cubicBezTo>
                  <a:cubicBezTo>
                    <a:pt x="5563" y="23519"/>
                    <a:pt x="6654" y="20209"/>
                    <a:pt x="7535" y="16865"/>
                  </a:cubicBezTo>
                  <a:cubicBezTo>
                    <a:pt x="9119" y="11302"/>
                    <a:pt x="10703" y="5669"/>
                    <a:pt x="12182" y="141"/>
                  </a:cubicBezTo>
                  <a:lnTo>
                    <a:pt x="11724"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641;p48">
              <a:extLst>
                <a:ext uri="{FF2B5EF4-FFF2-40B4-BE49-F238E27FC236}">
                  <a16:creationId xmlns:a16="http://schemas.microsoft.com/office/drawing/2014/main" id="{E3ABA056-2DEE-4CC3-9B62-10EA47801DD3}"/>
                </a:ext>
              </a:extLst>
            </p:cNvPr>
            <p:cNvSpPr/>
            <p:nvPr/>
          </p:nvSpPr>
          <p:spPr>
            <a:xfrm flipH="1">
              <a:off x="1422680" y="3197354"/>
              <a:ext cx="214771" cy="303141"/>
            </a:xfrm>
            <a:custGeom>
              <a:avLst/>
              <a:gdLst/>
              <a:ahLst/>
              <a:cxnLst/>
              <a:rect l="l" t="t" r="r" b="b"/>
              <a:pathLst>
                <a:path w="14964" h="21121" extrusionOk="0">
                  <a:moveTo>
                    <a:pt x="12698" y="1"/>
                  </a:moveTo>
                  <a:cubicBezTo>
                    <a:pt x="12246" y="1"/>
                    <a:pt x="11775" y="94"/>
                    <a:pt x="11337" y="195"/>
                  </a:cubicBezTo>
                  <a:cubicBezTo>
                    <a:pt x="9224" y="688"/>
                    <a:pt x="7182" y="1322"/>
                    <a:pt x="5211" y="2167"/>
                  </a:cubicBezTo>
                  <a:cubicBezTo>
                    <a:pt x="3521" y="2871"/>
                    <a:pt x="1796" y="3751"/>
                    <a:pt x="951" y="5370"/>
                  </a:cubicBezTo>
                  <a:cubicBezTo>
                    <a:pt x="0" y="7201"/>
                    <a:pt x="493" y="9454"/>
                    <a:pt x="1233" y="11356"/>
                  </a:cubicBezTo>
                  <a:cubicBezTo>
                    <a:pt x="1972" y="13292"/>
                    <a:pt x="2993" y="15193"/>
                    <a:pt x="3028" y="17235"/>
                  </a:cubicBezTo>
                  <a:cubicBezTo>
                    <a:pt x="2993" y="18010"/>
                    <a:pt x="3028" y="18784"/>
                    <a:pt x="3099" y="19524"/>
                  </a:cubicBezTo>
                  <a:cubicBezTo>
                    <a:pt x="3275" y="20263"/>
                    <a:pt x="3803" y="21037"/>
                    <a:pt x="4577" y="21108"/>
                  </a:cubicBezTo>
                  <a:cubicBezTo>
                    <a:pt x="4641" y="21117"/>
                    <a:pt x="4704" y="21121"/>
                    <a:pt x="4767" y="21121"/>
                  </a:cubicBezTo>
                  <a:cubicBezTo>
                    <a:pt x="5695" y="21121"/>
                    <a:pt x="6406" y="20172"/>
                    <a:pt x="6901" y="19347"/>
                  </a:cubicBezTo>
                  <a:cubicBezTo>
                    <a:pt x="9823" y="14383"/>
                    <a:pt x="12745" y="9314"/>
                    <a:pt x="14435" y="3786"/>
                  </a:cubicBezTo>
                  <a:cubicBezTo>
                    <a:pt x="14752" y="2624"/>
                    <a:pt x="14963" y="1181"/>
                    <a:pt x="14048" y="441"/>
                  </a:cubicBezTo>
                  <a:cubicBezTo>
                    <a:pt x="13662" y="111"/>
                    <a:pt x="13191" y="1"/>
                    <a:pt x="126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642;p48">
              <a:extLst>
                <a:ext uri="{FF2B5EF4-FFF2-40B4-BE49-F238E27FC236}">
                  <a16:creationId xmlns:a16="http://schemas.microsoft.com/office/drawing/2014/main" id="{41F0561A-9EB6-4918-B2F2-EAE43A5B1561}"/>
                </a:ext>
              </a:extLst>
            </p:cNvPr>
            <p:cNvSpPr/>
            <p:nvPr/>
          </p:nvSpPr>
          <p:spPr>
            <a:xfrm flipH="1">
              <a:off x="1422673" y="3197296"/>
              <a:ext cx="169804" cy="303199"/>
            </a:xfrm>
            <a:custGeom>
              <a:avLst/>
              <a:gdLst/>
              <a:ahLst/>
              <a:cxnLst/>
              <a:rect l="l" t="t" r="r" b="b"/>
              <a:pathLst>
                <a:path w="11831" h="21125" extrusionOk="0">
                  <a:moveTo>
                    <a:pt x="9594" y="1"/>
                  </a:moveTo>
                  <a:cubicBezTo>
                    <a:pt x="9133" y="1"/>
                    <a:pt x="8651" y="96"/>
                    <a:pt x="8204" y="199"/>
                  </a:cubicBezTo>
                  <a:cubicBezTo>
                    <a:pt x="7711" y="305"/>
                    <a:pt x="7218" y="445"/>
                    <a:pt x="6725" y="586"/>
                  </a:cubicBezTo>
                  <a:cubicBezTo>
                    <a:pt x="9788" y="1290"/>
                    <a:pt x="986" y="17873"/>
                    <a:pt x="1" y="19492"/>
                  </a:cubicBezTo>
                  <a:cubicBezTo>
                    <a:pt x="1" y="19492"/>
                    <a:pt x="1" y="19528"/>
                    <a:pt x="1" y="19528"/>
                  </a:cubicBezTo>
                  <a:cubicBezTo>
                    <a:pt x="142" y="20267"/>
                    <a:pt x="670" y="21006"/>
                    <a:pt x="1444" y="21112"/>
                  </a:cubicBezTo>
                  <a:cubicBezTo>
                    <a:pt x="1508" y="21121"/>
                    <a:pt x="1571" y="21125"/>
                    <a:pt x="1634" y="21125"/>
                  </a:cubicBezTo>
                  <a:cubicBezTo>
                    <a:pt x="2562" y="21125"/>
                    <a:pt x="3273" y="20176"/>
                    <a:pt x="3768" y="19351"/>
                  </a:cubicBezTo>
                  <a:cubicBezTo>
                    <a:pt x="6690" y="14352"/>
                    <a:pt x="9647" y="9318"/>
                    <a:pt x="11302" y="3790"/>
                  </a:cubicBezTo>
                  <a:cubicBezTo>
                    <a:pt x="11619" y="2628"/>
                    <a:pt x="11830" y="1185"/>
                    <a:pt x="10915" y="410"/>
                  </a:cubicBezTo>
                  <a:cubicBezTo>
                    <a:pt x="10537" y="104"/>
                    <a:pt x="10076" y="1"/>
                    <a:pt x="95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643;p48">
              <a:extLst>
                <a:ext uri="{FF2B5EF4-FFF2-40B4-BE49-F238E27FC236}">
                  <a16:creationId xmlns:a16="http://schemas.microsoft.com/office/drawing/2014/main" id="{E2F59D6A-B9C0-42C2-8BAF-F95E4368CB49}"/>
                </a:ext>
              </a:extLst>
            </p:cNvPr>
            <p:cNvSpPr/>
            <p:nvPr/>
          </p:nvSpPr>
          <p:spPr>
            <a:xfrm flipH="1">
              <a:off x="1460076" y="3198631"/>
              <a:ext cx="133908" cy="295620"/>
            </a:xfrm>
            <a:custGeom>
              <a:avLst/>
              <a:gdLst/>
              <a:ahLst/>
              <a:cxnLst/>
              <a:rect l="l" t="t" r="r" b="b"/>
              <a:pathLst>
                <a:path w="9330" h="20597" extrusionOk="0">
                  <a:moveTo>
                    <a:pt x="8555" y="0"/>
                  </a:moveTo>
                  <a:lnTo>
                    <a:pt x="8168" y="212"/>
                  </a:lnTo>
                  <a:cubicBezTo>
                    <a:pt x="8907" y="1655"/>
                    <a:pt x="8309" y="3380"/>
                    <a:pt x="7675" y="4894"/>
                  </a:cubicBezTo>
                  <a:cubicBezTo>
                    <a:pt x="6267" y="8415"/>
                    <a:pt x="4683" y="11935"/>
                    <a:pt x="3169" y="15351"/>
                  </a:cubicBezTo>
                  <a:cubicBezTo>
                    <a:pt x="2429" y="17040"/>
                    <a:pt x="1549" y="19012"/>
                    <a:pt x="0" y="20279"/>
                  </a:cubicBezTo>
                  <a:lnTo>
                    <a:pt x="282" y="20596"/>
                  </a:lnTo>
                  <a:cubicBezTo>
                    <a:pt x="1901" y="19258"/>
                    <a:pt x="2817" y="17287"/>
                    <a:pt x="3591" y="15527"/>
                  </a:cubicBezTo>
                  <a:cubicBezTo>
                    <a:pt x="5105" y="12112"/>
                    <a:pt x="6689" y="8591"/>
                    <a:pt x="8098" y="5070"/>
                  </a:cubicBezTo>
                  <a:cubicBezTo>
                    <a:pt x="8802" y="3345"/>
                    <a:pt x="9330" y="1514"/>
                    <a:pt x="85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644;p48">
              <a:extLst>
                <a:ext uri="{FF2B5EF4-FFF2-40B4-BE49-F238E27FC236}">
                  <a16:creationId xmlns:a16="http://schemas.microsoft.com/office/drawing/2014/main" id="{A7A7EF86-C1D6-481F-9537-B1661CFC5C6B}"/>
                </a:ext>
              </a:extLst>
            </p:cNvPr>
            <p:cNvSpPr/>
            <p:nvPr/>
          </p:nvSpPr>
          <p:spPr>
            <a:xfrm flipH="1">
              <a:off x="970381" y="2767543"/>
              <a:ext cx="197577" cy="328961"/>
            </a:xfrm>
            <a:custGeom>
              <a:avLst/>
              <a:gdLst/>
              <a:ahLst/>
              <a:cxnLst/>
              <a:rect l="l" t="t" r="r" b="b"/>
              <a:pathLst>
                <a:path w="13766" h="22920" extrusionOk="0">
                  <a:moveTo>
                    <a:pt x="3310" y="0"/>
                  </a:moveTo>
                  <a:cubicBezTo>
                    <a:pt x="1796" y="0"/>
                    <a:pt x="528" y="1127"/>
                    <a:pt x="352" y="2605"/>
                  </a:cubicBezTo>
                  <a:lnTo>
                    <a:pt x="35" y="5809"/>
                  </a:lnTo>
                  <a:cubicBezTo>
                    <a:pt x="0" y="6126"/>
                    <a:pt x="0" y="6478"/>
                    <a:pt x="71" y="6795"/>
                  </a:cubicBezTo>
                  <a:lnTo>
                    <a:pt x="3732" y="22920"/>
                  </a:lnTo>
                  <a:lnTo>
                    <a:pt x="8168" y="22356"/>
                  </a:lnTo>
                  <a:lnTo>
                    <a:pt x="13555" y="5598"/>
                  </a:lnTo>
                  <a:cubicBezTo>
                    <a:pt x="13766" y="4929"/>
                    <a:pt x="13731" y="4190"/>
                    <a:pt x="13414" y="3521"/>
                  </a:cubicBezTo>
                  <a:lnTo>
                    <a:pt x="12428" y="1620"/>
                  </a:lnTo>
                  <a:cubicBezTo>
                    <a:pt x="11970" y="704"/>
                    <a:pt x="11055" y="106"/>
                    <a:pt x="10034" y="106"/>
                  </a:cubicBezTo>
                  <a:cubicBezTo>
                    <a:pt x="8239" y="71"/>
                    <a:pt x="5387" y="0"/>
                    <a:pt x="33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645;p48">
              <a:extLst>
                <a:ext uri="{FF2B5EF4-FFF2-40B4-BE49-F238E27FC236}">
                  <a16:creationId xmlns:a16="http://schemas.microsoft.com/office/drawing/2014/main" id="{BD50794F-44C0-4F81-AF30-77798B04F71E}"/>
                </a:ext>
              </a:extLst>
            </p:cNvPr>
            <p:cNvSpPr/>
            <p:nvPr/>
          </p:nvSpPr>
          <p:spPr>
            <a:xfrm flipH="1">
              <a:off x="1092661" y="2760967"/>
              <a:ext cx="55587" cy="339080"/>
            </a:xfrm>
            <a:custGeom>
              <a:avLst/>
              <a:gdLst/>
              <a:ahLst/>
              <a:cxnLst/>
              <a:rect l="l" t="t" r="r" b="b"/>
              <a:pathLst>
                <a:path w="3873" h="23625" extrusionOk="0">
                  <a:moveTo>
                    <a:pt x="1866" y="0"/>
                  </a:moveTo>
                  <a:cubicBezTo>
                    <a:pt x="775" y="1655"/>
                    <a:pt x="176" y="3592"/>
                    <a:pt x="106" y="5563"/>
                  </a:cubicBezTo>
                  <a:cubicBezTo>
                    <a:pt x="0" y="7464"/>
                    <a:pt x="423" y="9330"/>
                    <a:pt x="810" y="11161"/>
                  </a:cubicBezTo>
                  <a:lnTo>
                    <a:pt x="3450" y="23624"/>
                  </a:lnTo>
                  <a:lnTo>
                    <a:pt x="3873" y="23519"/>
                  </a:lnTo>
                  <a:lnTo>
                    <a:pt x="1197" y="11055"/>
                  </a:lnTo>
                  <a:cubicBezTo>
                    <a:pt x="810" y="9260"/>
                    <a:pt x="423" y="7429"/>
                    <a:pt x="528" y="5563"/>
                  </a:cubicBezTo>
                  <a:cubicBezTo>
                    <a:pt x="599" y="3662"/>
                    <a:pt x="1197" y="1831"/>
                    <a:pt x="2218" y="247"/>
                  </a:cubicBezTo>
                  <a:lnTo>
                    <a:pt x="186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646;p48">
              <a:extLst>
                <a:ext uri="{FF2B5EF4-FFF2-40B4-BE49-F238E27FC236}">
                  <a16:creationId xmlns:a16="http://schemas.microsoft.com/office/drawing/2014/main" id="{CB02F4C3-DFF4-455C-AF8F-573881DA78C7}"/>
                </a:ext>
              </a:extLst>
            </p:cNvPr>
            <p:cNvSpPr/>
            <p:nvPr/>
          </p:nvSpPr>
          <p:spPr>
            <a:xfrm flipH="1">
              <a:off x="2014513" y="4015261"/>
              <a:ext cx="504303" cy="250754"/>
            </a:xfrm>
            <a:custGeom>
              <a:avLst/>
              <a:gdLst/>
              <a:ahLst/>
              <a:cxnLst/>
              <a:rect l="l" t="t" r="r" b="b"/>
              <a:pathLst>
                <a:path w="35137" h="17471" extrusionOk="0">
                  <a:moveTo>
                    <a:pt x="28672" y="1"/>
                  </a:moveTo>
                  <a:cubicBezTo>
                    <a:pt x="26297" y="1"/>
                    <a:pt x="23952" y="2240"/>
                    <a:pt x="24433" y="4546"/>
                  </a:cubicBezTo>
                  <a:lnTo>
                    <a:pt x="7253" y="1448"/>
                  </a:lnTo>
                  <a:cubicBezTo>
                    <a:pt x="6315" y="1280"/>
                    <a:pt x="5360" y="1111"/>
                    <a:pt x="4423" y="1111"/>
                  </a:cubicBezTo>
                  <a:cubicBezTo>
                    <a:pt x="3988" y="1111"/>
                    <a:pt x="3557" y="1147"/>
                    <a:pt x="3134" y="1237"/>
                  </a:cubicBezTo>
                  <a:cubicBezTo>
                    <a:pt x="1760" y="1553"/>
                    <a:pt x="493" y="2504"/>
                    <a:pt x="211" y="3877"/>
                  </a:cubicBezTo>
                  <a:cubicBezTo>
                    <a:pt x="0" y="5109"/>
                    <a:pt x="704" y="6342"/>
                    <a:pt x="1655" y="7116"/>
                  </a:cubicBezTo>
                  <a:cubicBezTo>
                    <a:pt x="2676" y="7855"/>
                    <a:pt x="3802" y="8384"/>
                    <a:pt x="4999" y="8736"/>
                  </a:cubicBezTo>
                  <a:lnTo>
                    <a:pt x="29996" y="17291"/>
                  </a:lnTo>
                  <a:cubicBezTo>
                    <a:pt x="30363" y="17413"/>
                    <a:pt x="30733" y="17471"/>
                    <a:pt x="31095" y="17471"/>
                  </a:cubicBezTo>
                  <a:cubicBezTo>
                    <a:pt x="32818" y="17471"/>
                    <a:pt x="34363" y="16167"/>
                    <a:pt x="34538" y="14333"/>
                  </a:cubicBezTo>
                  <a:cubicBezTo>
                    <a:pt x="34643" y="13418"/>
                    <a:pt x="34749" y="12468"/>
                    <a:pt x="34855" y="11517"/>
                  </a:cubicBezTo>
                  <a:cubicBezTo>
                    <a:pt x="35066" y="9123"/>
                    <a:pt x="35136" y="6588"/>
                    <a:pt x="34221" y="4335"/>
                  </a:cubicBezTo>
                  <a:cubicBezTo>
                    <a:pt x="33341" y="2082"/>
                    <a:pt x="31264" y="110"/>
                    <a:pt x="28834" y="4"/>
                  </a:cubicBezTo>
                  <a:cubicBezTo>
                    <a:pt x="28780" y="2"/>
                    <a:pt x="28726" y="1"/>
                    <a:pt x="28672"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647;p48">
              <a:extLst>
                <a:ext uri="{FF2B5EF4-FFF2-40B4-BE49-F238E27FC236}">
                  <a16:creationId xmlns:a16="http://schemas.microsoft.com/office/drawing/2014/main" id="{AEAC77F1-5C53-4FBA-8B01-EFBF60FD6B40}"/>
                </a:ext>
              </a:extLst>
            </p:cNvPr>
            <p:cNvSpPr/>
            <p:nvPr/>
          </p:nvSpPr>
          <p:spPr>
            <a:xfrm flipH="1">
              <a:off x="2152468" y="4049081"/>
              <a:ext cx="367367" cy="90062"/>
            </a:xfrm>
            <a:custGeom>
              <a:avLst/>
              <a:gdLst/>
              <a:ahLst/>
              <a:cxnLst/>
              <a:rect l="l" t="t" r="r" b="b"/>
              <a:pathLst>
                <a:path w="25596" h="6275" extrusionOk="0">
                  <a:moveTo>
                    <a:pt x="2064" y="1"/>
                  </a:moveTo>
                  <a:cubicBezTo>
                    <a:pt x="1975" y="1"/>
                    <a:pt x="1886" y="3"/>
                    <a:pt x="1796" y="7"/>
                  </a:cubicBezTo>
                  <a:cubicBezTo>
                    <a:pt x="1057" y="42"/>
                    <a:pt x="388" y="500"/>
                    <a:pt x="1" y="1134"/>
                  </a:cubicBezTo>
                  <a:lnTo>
                    <a:pt x="423" y="1345"/>
                  </a:lnTo>
                  <a:cubicBezTo>
                    <a:pt x="705" y="817"/>
                    <a:pt x="1233" y="465"/>
                    <a:pt x="1867" y="465"/>
                  </a:cubicBezTo>
                  <a:cubicBezTo>
                    <a:pt x="1949" y="460"/>
                    <a:pt x="2030" y="458"/>
                    <a:pt x="2112" y="458"/>
                  </a:cubicBezTo>
                  <a:cubicBezTo>
                    <a:pt x="2664" y="458"/>
                    <a:pt x="3216" y="558"/>
                    <a:pt x="3768" y="711"/>
                  </a:cubicBezTo>
                  <a:lnTo>
                    <a:pt x="25490" y="6274"/>
                  </a:lnTo>
                  <a:lnTo>
                    <a:pt x="25596" y="5816"/>
                  </a:lnTo>
                  <a:lnTo>
                    <a:pt x="3873" y="289"/>
                  </a:lnTo>
                  <a:cubicBezTo>
                    <a:pt x="3289" y="104"/>
                    <a:pt x="2679" y="1"/>
                    <a:pt x="20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648;p48">
              <a:extLst>
                <a:ext uri="{FF2B5EF4-FFF2-40B4-BE49-F238E27FC236}">
                  <a16:creationId xmlns:a16="http://schemas.microsoft.com/office/drawing/2014/main" id="{83EED62A-FAD9-42BC-8DAE-344F88A7FAD4}"/>
                </a:ext>
              </a:extLst>
            </p:cNvPr>
            <p:cNvSpPr/>
            <p:nvPr/>
          </p:nvSpPr>
          <p:spPr>
            <a:xfrm flipH="1">
              <a:off x="2048826" y="4029615"/>
              <a:ext cx="107141" cy="233802"/>
            </a:xfrm>
            <a:custGeom>
              <a:avLst/>
              <a:gdLst/>
              <a:ahLst/>
              <a:cxnLst/>
              <a:rect l="l" t="t" r="r" b="b"/>
              <a:pathLst>
                <a:path w="7465" h="16290" extrusionOk="0">
                  <a:moveTo>
                    <a:pt x="2756" y="0"/>
                  </a:moveTo>
                  <a:cubicBezTo>
                    <a:pt x="1641" y="0"/>
                    <a:pt x="560" y="497"/>
                    <a:pt x="0" y="1397"/>
                  </a:cubicBezTo>
                  <a:lnTo>
                    <a:pt x="388" y="1609"/>
                  </a:lnTo>
                  <a:cubicBezTo>
                    <a:pt x="849" y="855"/>
                    <a:pt x="1798" y="421"/>
                    <a:pt x="2770" y="421"/>
                  </a:cubicBezTo>
                  <a:cubicBezTo>
                    <a:pt x="3205" y="421"/>
                    <a:pt x="3646" y="508"/>
                    <a:pt x="4049" y="693"/>
                  </a:cubicBezTo>
                  <a:cubicBezTo>
                    <a:pt x="5352" y="1362"/>
                    <a:pt x="6267" y="2559"/>
                    <a:pt x="6584" y="3968"/>
                  </a:cubicBezTo>
                  <a:cubicBezTo>
                    <a:pt x="6901" y="5376"/>
                    <a:pt x="7007" y="6819"/>
                    <a:pt x="6901" y="8298"/>
                  </a:cubicBezTo>
                  <a:cubicBezTo>
                    <a:pt x="6830" y="9988"/>
                    <a:pt x="6760" y="11678"/>
                    <a:pt x="6654" y="13368"/>
                  </a:cubicBezTo>
                  <a:cubicBezTo>
                    <a:pt x="6584" y="14353"/>
                    <a:pt x="6478" y="15374"/>
                    <a:pt x="5810" y="15973"/>
                  </a:cubicBezTo>
                  <a:lnTo>
                    <a:pt x="6091" y="16290"/>
                  </a:lnTo>
                  <a:cubicBezTo>
                    <a:pt x="6901" y="15586"/>
                    <a:pt x="7042" y="14424"/>
                    <a:pt x="7112" y="13403"/>
                  </a:cubicBezTo>
                  <a:cubicBezTo>
                    <a:pt x="7218" y="11713"/>
                    <a:pt x="7288" y="9988"/>
                    <a:pt x="7323" y="8298"/>
                  </a:cubicBezTo>
                  <a:cubicBezTo>
                    <a:pt x="7464" y="6784"/>
                    <a:pt x="7359" y="5305"/>
                    <a:pt x="7007" y="3827"/>
                  </a:cubicBezTo>
                  <a:cubicBezTo>
                    <a:pt x="6654" y="2313"/>
                    <a:pt x="5633" y="1010"/>
                    <a:pt x="4225" y="306"/>
                  </a:cubicBezTo>
                  <a:cubicBezTo>
                    <a:pt x="3758" y="99"/>
                    <a:pt x="3253" y="0"/>
                    <a:pt x="2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0" name="Google Shape;652;p48">
            <a:extLst>
              <a:ext uri="{FF2B5EF4-FFF2-40B4-BE49-F238E27FC236}">
                <a16:creationId xmlns:a16="http://schemas.microsoft.com/office/drawing/2014/main" id="{F6F1975B-BB7C-4219-82C2-973DB6CE5E92}"/>
              </a:ext>
            </a:extLst>
          </p:cNvPr>
          <p:cNvSpPr/>
          <p:nvPr/>
        </p:nvSpPr>
        <p:spPr>
          <a:xfrm>
            <a:off x="2653125" y="1138432"/>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Rectangle 261">
            <a:extLst>
              <a:ext uri="{FF2B5EF4-FFF2-40B4-BE49-F238E27FC236}">
                <a16:creationId xmlns:a16="http://schemas.microsoft.com/office/drawing/2014/main" id="{23E6B774-4DCD-48BA-A198-691D661FA49E}"/>
              </a:ext>
            </a:extLst>
          </p:cNvPr>
          <p:cNvSpPr/>
          <p:nvPr/>
        </p:nvSpPr>
        <p:spPr>
          <a:xfrm>
            <a:off x="6147892" y="2037726"/>
            <a:ext cx="5110694" cy="923330"/>
          </a:xfrm>
          <a:prstGeom prst="rect">
            <a:avLst/>
          </a:prstGeom>
          <a:noFill/>
          <a:effectLst/>
        </p:spPr>
        <p:txBody>
          <a:bodyPr wrap="none" lIns="91440" tIns="45720" rIns="91440" bIns="45720">
            <a:spAutoFit/>
          </a:bodyPr>
          <a:lstStyle/>
          <a:p>
            <a:pPr algn="ctr"/>
            <a:r>
              <a:rPr lang="en-US" sz="54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First-third/person</a:t>
            </a:r>
          </a:p>
        </p:txBody>
      </p:sp>
      <p:grpSp>
        <p:nvGrpSpPr>
          <p:cNvPr id="290" name="Group 289">
            <a:extLst>
              <a:ext uri="{FF2B5EF4-FFF2-40B4-BE49-F238E27FC236}">
                <a16:creationId xmlns:a16="http://schemas.microsoft.com/office/drawing/2014/main" id="{39584522-DB7C-4E7D-B3D7-9031C5D3D7CC}"/>
              </a:ext>
            </a:extLst>
          </p:cNvPr>
          <p:cNvGrpSpPr/>
          <p:nvPr/>
        </p:nvGrpSpPr>
        <p:grpSpPr>
          <a:xfrm>
            <a:off x="9015135" y="571740"/>
            <a:ext cx="1739676" cy="1743263"/>
            <a:chOff x="2815153" y="4374688"/>
            <a:chExt cx="1739676" cy="1743263"/>
          </a:xfrm>
        </p:grpSpPr>
        <p:grpSp>
          <p:nvGrpSpPr>
            <p:cNvPr id="286" name="Target3" descr="{&quot;Key&quot;:&quot;POWER_USER_SHAPE_ICON&quot;,&quot;Value&quot;:&quot;POWER_USER_SHAPE_ICON_STYLE_1&quot;}">
              <a:extLst>
                <a:ext uri="{FF2B5EF4-FFF2-40B4-BE49-F238E27FC236}">
                  <a16:creationId xmlns:a16="http://schemas.microsoft.com/office/drawing/2014/main" id="{87F19960-A03F-4DA8-B2DE-FD96F83800C3}"/>
                </a:ext>
              </a:extLst>
            </p:cNvPr>
            <p:cNvGrpSpPr>
              <a:grpSpLocks noChangeAspect="1"/>
            </p:cNvGrpSpPr>
            <p:nvPr>
              <p:custDataLst>
                <p:tags r:id="rId1"/>
              </p:custDataLst>
            </p:nvPr>
          </p:nvGrpSpPr>
          <p:grpSpPr bwMode="auto">
            <a:xfrm>
              <a:off x="2815153" y="4374688"/>
              <a:ext cx="1739676" cy="1743263"/>
              <a:chOff x="2347" y="664"/>
              <a:chExt cx="2910" cy="2916"/>
            </a:xfrm>
            <a:solidFill>
              <a:srgbClr val="C9F149">
                <a:alpha val="30000"/>
              </a:srgbClr>
            </a:solidFill>
          </p:grpSpPr>
          <p:sp>
            <p:nvSpPr>
              <p:cNvPr id="287" name="Freeform 124">
                <a:extLst>
                  <a:ext uri="{FF2B5EF4-FFF2-40B4-BE49-F238E27FC236}">
                    <a16:creationId xmlns:a16="http://schemas.microsoft.com/office/drawing/2014/main" id="{5BDCF784-9D91-425C-A636-930018BAA4C6}"/>
                  </a:ext>
                </a:extLst>
              </p:cNvPr>
              <p:cNvSpPr>
                <a:spLocks noEditPoints="1"/>
              </p:cNvSpPr>
              <p:nvPr/>
            </p:nvSpPr>
            <p:spPr bwMode="auto">
              <a:xfrm>
                <a:off x="2875" y="1193"/>
                <a:ext cx="1854" cy="1858"/>
              </a:xfrm>
              <a:custGeom>
                <a:avLst/>
                <a:gdLst>
                  <a:gd name="T0" fmla="*/ 233 w 467"/>
                  <a:gd name="T1" fmla="*/ 400 h 467"/>
                  <a:gd name="T2" fmla="*/ 67 w 467"/>
                  <a:gd name="T3" fmla="*/ 233 h 467"/>
                  <a:gd name="T4" fmla="*/ 233 w 467"/>
                  <a:gd name="T5" fmla="*/ 67 h 467"/>
                  <a:gd name="T6" fmla="*/ 400 w 467"/>
                  <a:gd name="T7" fmla="*/ 233 h 467"/>
                  <a:gd name="T8" fmla="*/ 233 w 467"/>
                  <a:gd name="T9" fmla="*/ 400 h 467"/>
                  <a:gd name="T10" fmla="*/ 233 w 467"/>
                  <a:gd name="T11" fmla="*/ 0 h 467"/>
                  <a:gd name="T12" fmla="*/ 0 w 467"/>
                  <a:gd name="T13" fmla="*/ 233 h 467"/>
                  <a:gd name="T14" fmla="*/ 233 w 467"/>
                  <a:gd name="T15" fmla="*/ 467 h 467"/>
                  <a:gd name="T16" fmla="*/ 467 w 467"/>
                  <a:gd name="T17" fmla="*/ 233 h 467"/>
                  <a:gd name="T18" fmla="*/ 233 w 467"/>
                  <a:gd name="T19" fmla="*/ 0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67" h="467">
                    <a:moveTo>
                      <a:pt x="233" y="400"/>
                    </a:moveTo>
                    <a:cubicBezTo>
                      <a:pt x="141" y="400"/>
                      <a:pt x="67" y="325"/>
                      <a:pt x="67" y="233"/>
                    </a:cubicBezTo>
                    <a:cubicBezTo>
                      <a:pt x="67" y="141"/>
                      <a:pt x="141" y="67"/>
                      <a:pt x="233" y="67"/>
                    </a:cubicBezTo>
                    <a:cubicBezTo>
                      <a:pt x="325" y="67"/>
                      <a:pt x="400" y="141"/>
                      <a:pt x="400" y="233"/>
                    </a:cubicBezTo>
                    <a:cubicBezTo>
                      <a:pt x="400" y="325"/>
                      <a:pt x="325" y="400"/>
                      <a:pt x="233" y="400"/>
                    </a:cubicBezTo>
                    <a:close/>
                    <a:moveTo>
                      <a:pt x="233" y="0"/>
                    </a:moveTo>
                    <a:cubicBezTo>
                      <a:pt x="104" y="0"/>
                      <a:pt x="0" y="104"/>
                      <a:pt x="0" y="233"/>
                    </a:cubicBezTo>
                    <a:cubicBezTo>
                      <a:pt x="0" y="362"/>
                      <a:pt x="104" y="467"/>
                      <a:pt x="233" y="467"/>
                    </a:cubicBezTo>
                    <a:cubicBezTo>
                      <a:pt x="362" y="467"/>
                      <a:pt x="467" y="362"/>
                      <a:pt x="467" y="233"/>
                    </a:cubicBezTo>
                    <a:cubicBezTo>
                      <a:pt x="467" y="104"/>
                      <a:pt x="362" y="0"/>
                      <a:pt x="233"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8" name="Freeform 125">
                <a:extLst>
                  <a:ext uri="{FF2B5EF4-FFF2-40B4-BE49-F238E27FC236}">
                    <a16:creationId xmlns:a16="http://schemas.microsoft.com/office/drawing/2014/main" id="{80E0ABB6-AE38-4036-8908-5864EB7E3296}"/>
                  </a:ext>
                </a:extLst>
              </p:cNvPr>
              <p:cNvSpPr>
                <a:spLocks noEditPoints="1"/>
              </p:cNvSpPr>
              <p:nvPr/>
            </p:nvSpPr>
            <p:spPr bwMode="auto">
              <a:xfrm>
                <a:off x="2347" y="664"/>
                <a:ext cx="2910" cy="2916"/>
              </a:xfrm>
              <a:custGeom>
                <a:avLst/>
                <a:gdLst>
                  <a:gd name="T0" fmla="*/ 366 w 733"/>
                  <a:gd name="T1" fmla="*/ 666 h 733"/>
                  <a:gd name="T2" fmla="*/ 66 w 733"/>
                  <a:gd name="T3" fmla="*/ 366 h 733"/>
                  <a:gd name="T4" fmla="*/ 366 w 733"/>
                  <a:gd name="T5" fmla="*/ 66 h 733"/>
                  <a:gd name="T6" fmla="*/ 666 w 733"/>
                  <a:gd name="T7" fmla="*/ 366 h 733"/>
                  <a:gd name="T8" fmla="*/ 366 w 733"/>
                  <a:gd name="T9" fmla="*/ 666 h 733"/>
                  <a:gd name="T10" fmla="*/ 366 w 733"/>
                  <a:gd name="T11" fmla="*/ 0 h 733"/>
                  <a:gd name="T12" fmla="*/ 0 w 733"/>
                  <a:gd name="T13" fmla="*/ 366 h 733"/>
                  <a:gd name="T14" fmla="*/ 366 w 733"/>
                  <a:gd name="T15" fmla="*/ 733 h 733"/>
                  <a:gd name="T16" fmla="*/ 733 w 733"/>
                  <a:gd name="T17" fmla="*/ 366 h 733"/>
                  <a:gd name="T18" fmla="*/ 366 w 733"/>
                  <a:gd name="T19" fmla="*/ 0 h 7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33" h="733">
                    <a:moveTo>
                      <a:pt x="366" y="666"/>
                    </a:moveTo>
                    <a:cubicBezTo>
                      <a:pt x="201" y="666"/>
                      <a:pt x="66" y="532"/>
                      <a:pt x="66" y="366"/>
                    </a:cubicBezTo>
                    <a:cubicBezTo>
                      <a:pt x="66" y="201"/>
                      <a:pt x="201" y="66"/>
                      <a:pt x="366" y="66"/>
                    </a:cubicBezTo>
                    <a:cubicBezTo>
                      <a:pt x="532" y="66"/>
                      <a:pt x="666" y="201"/>
                      <a:pt x="666" y="366"/>
                    </a:cubicBezTo>
                    <a:cubicBezTo>
                      <a:pt x="666" y="532"/>
                      <a:pt x="532" y="666"/>
                      <a:pt x="366" y="666"/>
                    </a:cubicBezTo>
                    <a:close/>
                    <a:moveTo>
                      <a:pt x="366" y="0"/>
                    </a:moveTo>
                    <a:cubicBezTo>
                      <a:pt x="164" y="0"/>
                      <a:pt x="0" y="164"/>
                      <a:pt x="0" y="366"/>
                    </a:cubicBezTo>
                    <a:cubicBezTo>
                      <a:pt x="0" y="569"/>
                      <a:pt x="164" y="733"/>
                      <a:pt x="366" y="733"/>
                    </a:cubicBezTo>
                    <a:cubicBezTo>
                      <a:pt x="569" y="733"/>
                      <a:pt x="733" y="569"/>
                      <a:pt x="733" y="366"/>
                    </a:cubicBezTo>
                    <a:cubicBezTo>
                      <a:pt x="733" y="164"/>
                      <a:pt x="569" y="0"/>
                      <a:pt x="366" y="0"/>
                    </a:cubicBezTo>
                    <a:close/>
                  </a:path>
                </a:pathLst>
              </a:cu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89" name="Oval 126">
                <a:extLst>
                  <a:ext uri="{FF2B5EF4-FFF2-40B4-BE49-F238E27FC236}">
                    <a16:creationId xmlns:a16="http://schemas.microsoft.com/office/drawing/2014/main" id="{3E8D42D7-C051-4715-ADB1-E64A34C5DCC0}"/>
                  </a:ext>
                </a:extLst>
              </p:cNvPr>
              <p:cNvSpPr>
                <a:spLocks noChangeArrowheads="1"/>
              </p:cNvSpPr>
              <p:nvPr/>
            </p:nvSpPr>
            <p:spPr bwMode="auto">
              <a:xfrm>
                <a:off x="3470" y="1790"/>
                <a:ext cx="663" cy="664"/>
              </a:xfrm>
              <a:prstGeom prst="ellipse">
                <a:avLst/>
              </a:prstGeom>
              <a:grpFill/>
              <a:ln w="9525">
                <a:noFill/>
                <a:round/>
                <a:headEnd/>
                <a:tailEnd/>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grpSp>
          <p:nvGrpSpPr>
            <p:cNvPr id="264" name="User_centric" descr="{&quot;Key&quot;:&quot;POWER_USER_SHAPE_ICON&quot;,&quot;Value&quot;:&quot;POWER_USER_SHAPE_ICON_STYLE_1&quot;}">
              <a:extLst>
                <a:ext uri="{FF2B5EF4-FFF2-40B4-BE49-F238E27FC236}">
                  <a16:creationId xmlns:a16="http://schemas.microsoft.com/office/drawing/2014/main" id="{97E78491-E765-4067-BB04-84D937D204D4}"/>
                </a:ext>
              </a:extLst>
            </p:cNvPr>
            <p:cNvGrpSpPr>
              <a:grpSpLocks noChangeAspect="1"/>
            </p:cNvGrpSpPr>
            <p:nvPr>
              <p:custDataLst>
                <p:tags r:id="rId2"/>
              </p:custDataLst>
            </p:nvPr>
          </p:nvGrpSpPr>
          <p:grpSpPr>
            <a:xfrm rot="19210547">
              <a:off x="3114155" y="4772312"/>
              <a:ext cx="1166257" cy="954044"/>
              <a:chOff x="4791075" y="5243513"/>
              <a:chExt cx="1003300" cy="820738"/>
            </a:xfrm>
            <a:solidFill>
              <a:schemeClr val="accent1">
                <a:alpha val="55000"/>
              </a:schemeClr>
            </a:solidFill>
          </p:grpSpPr>
          <p:sp>
            <p:nvSpPr>
              <p:cNvPr id="265" name="Freeform 229">
                <a:extLst>
                  <a:ext uri="{FF2B5EF4-FFF2-40B4-BE49-F238E27FC236}">
                    <a16:creationId xmlns:a16="http://schemas.microsoft.com/office/drawing/2014/main" id="{03F9F248-BFC1-4182-A592-FFFF230BB858}"/>
                  </a:ext>
                </a:extLst>
              </p:cNvPr>
              <p:cNvSpPr>
                <a:spLocks/>
              </p:cNvSpPr>
              <p:nvPr/>
            </p:nvSpPr>
            <p:spPr bwMode="auto">
              <a:xfrm>
                <a:off x="5165725" y="5508625"/>
                <a:ext cx="255588" cy="314325"/>
              </a:xfrm>
              <a:custGeom>
                <a:avLst/>
                <a:gdLst>
                  <a:gd name="T0" fmla="*/ 367 w 423"/>
                  <a:gd name="T1" fmla="*/ 274 h 521"/>
                  <a:gd name="T2" fmla="*/ 283 w 423"/>
                  <a:gd name="T3" fmla="*/ 245 h 521"/>
                  <a:gd name="T4" fmla="*/ 267 w 423"/>
                  <a:gd name="T5" fmla="*/ 241 h 521"/>
                  <a:gd name="T6" fmla="*/ 267 w 423"/>
                  <a:gd name="T7" fmla="*/ 227 h 521"/>
                  <a:gd name="T8" fmla="*/ 302 w 423"/>
                  <a:gd name="T9" fmla="*/ 164 h 521"/>
                  <a:gd name="T10" fmla="*/ 303 w 423"/>
                  <a:gd name="T11" fmla="*/ 165 h 521"/>
                  <a:gd name="T12" fmla="*/ 336 w 423"/>
                  <a:gd name="T13" fmla="*/ 127 h 521"/>
                  <a:gd name="T14" fmla="*/ 311 w 423"/>
                  <a:gd name="T15" fmla="*/ 84 h 521"/>
                  <a:gd name="T16" fmla="*/ 310 w 423"/>
                  <a:gd name="T17" fmla="*/ 84 h 521"/>
                  <a:gd name="T18" fmla="*/ 212 w 423"/>
                  <a:gd name="T19" fmla="*/ 0 h 521"/>
                  <a:gd name="T20" fmla="*/ 114 w 423"/>
                  <a:gd name="T21" fmla="*/ 84 h 521"/>
                  <a:gd name="T22" fmla="*/ 109 w 423"/>
                  <a:gd name="T23" fmla="*/ 84 h 521"/>
                  <a:gd name="T24" fmla="*/ 85 w 423"/>
                  <a:gd name="T25" fmla="*/ 127 h 521"/>
                  <a:gd name="T26" fmla="*/ 119 w 423"/>
                  <a:gd name="T27" fmla="*/ 165 h 521"/>
                  <a:gd name="T28" fmla="*/ 122 w 423"/>
                  <a:gd name="T29" fmla="*/ 164 h 521"/>
                  <a:gd name="T30" fmla="*/ 154 w 423"/>
                  <a:gd name="T31" fmla="*/ 224 h 521"/>
                  <a:gd name="T32" fmla="*/ 154 w 423"/>
                  <a:gd name="T33" fmla="*/ 243 h 521"/>
                  <a:gd name="T34" fmla="*/ 140 w 423"/>
                  <a:gd name="T35" fmla="*/ 247 h 521"/>
                  <a:gd name="T36" fmla="*/ 54 w 423"/>
                  <a:gd name="T37" fmla="*/ 275 h 521"/>
                  <a:gd name="T38" fmla="*/ 20 w 423"/>
                  <a:gd name="T39" fmla="*/ 322 h 521"/>
                  <a:gd name="T40" fmla="*/ 20 w 423"/>
                  <a:gd name="T41" fmla="*/ 447 h 521"/>
                  <a:gd name="T42" fmla="*/ 401 w 423"/>
                  <a:gd name="T43" fmla="*/ 447 h 521"/>
                  <a:gd name="T44" fmla="*/ 401 w 423"/>
                  <a:gd name="T45" fmla="*/ 322 h 521"/>
                  <a:gd name="T46" fmla="*/ 367 w 423"/>
                  <a:gd name="T47" fmla="*/ 274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23" h="521">
                    <a:moveTo>
                      <a:pt x="367" y="274"/>
                    </a:moveTo>
                    <a:lnTo>
                      <a:pt x="283" y="245"/>
                    </a:lnTo>
                    <a:lnTo>
                      <a:pt x="267" y="241"/>
                    </a:lnTo>
                    <a:lnTo>
                      <a:pt x="267" y="227"/>
                    </a:lnTo>
                    <a:cubicBezTo>
                      <a:pt x="282" y="211"/>
                      <a:pt x="294" y="189"/>
                      <a:pt x="302" y="164"/>
                    </a:cubicBezTo>
                    <a:cubicBezTo>
                      <a:pt x="302" y="164"/>
                      <a:pt x="303" y="165"/>
                      <a:pt x="303" y="165"/>
                    </a:cubicBezTo>
                    <a:cubicBezTo>
                      <a:pt x="319" y="166"/>
                      <a:pt x="334" y="149"/>
                      <a:pt x="336" y="127"/>
                    </a:cubicBezTo>
                    <a:cubicBezTo>
                      <a:pt x="339" y="105"/>
                      <a:pt x="327" y="85"/>
                      <a:pt x="311" y="84"/>
                    </a:cubicBezTo>
                    <a:cubicBezTo>
                      <a:pt x="311" y="84"/>
                      <a:pt x="310" y="84"/>
                      <a:pt x="310" y="84"/>
                    </a:cubicBezTo>
                    <a:cubicBezTo>
                      <a:pt x="303" y="22"/>
                      <a:pt x="262" y="0"/>
                      <a:pt x="212" y="0"/>
                    </a:cubicBezTo>
                    <a:cubicBezTo>
                      <a:pt x="162" y="0"/>
                      <a:pt x="121" y="22"/>
                      <a:pt x="114" y="84"/>
                    </a:cubicBezTo>
                    <a:cubicBezTo>
                      <a:pt x="112" y="84"/>
                      <a:pt x="111" y="83"/>
                      <a:pt x="109" y="84"/>
                    </a:cubicBezTo>
                    <a:cubicBezTo>
                      <a:pt x="93" y="86"/>
                      <a:pt x="82" y="105"/>
                      <a:pt x="85" y="127"/>
                    </a:cubicBezTo>
                    <a:cubicBezTo>
                      <a:pt x="87" y="150"/>
                      <a:pt x="102" y="166"/>
                      <a:pt x="119" y="165"/>
                    </a:cubicBezTo>
                    <a:cubicBezTo>
                      <a:pt x="120" y="164"/>
                      <a:pt x="121" y="164"/>
                      <a:pt x="122" y="164"/>
                    </a:cubicBezTo>
                    <a:cubicBezTo>
                      <a:pt x="129" y="187"/>
                      <a:pt x="140" y="208"/>
                      <a:pt x="154" y="224"/>
                    </a:cubicBezTo>
                    <a:lnTo>
                      <a:pt x="154" y="243"/>
                    </a:lnTo>
                    <a:lnTo>
                      <a:pt x="140" y="247"/>
                    </a:lnTo>
                    <a:lnTo>
                      <a:pt x="54" y="275"/>
                    </a:lnTo>
                    <a:cubicBezTo>
                      <a:pt x="35" y="281"/>
                      <a:pt x="20" y="302"/>
                      <a:pt x="20" y="322"/>
                    </a:cubicBezTo>
                    <a:cubicBezTo>
                      <a:pt x="20" y="322"/>
                      <a:pt x="0" y="423"/>
                      <a:pt x="20" y="447"/>
                    </a:cubicBezTo>
                    <a:cubicBezTo>
                      <a:pt x="80" y="521"/>
                      <a:pt x="334" y="515"/>
                      <a:pt x="401" y="447"/>
                    </a:cubicBezTo>
                    <a:cubicBezTo>
                      <a:pt x="423" y="425"/>
                      <a:pt x="401" y="322"/>
                      <a:pt x="401" y="322"/>
                    </a:cubicBezTo>
                    <a:cubicBezTo>
                      <a:pt x="401" y="302"/>
                      <a:pt x="386" y="281"/>
                      <a:pt x="367"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6" name="Freeform 230">
                <a:extLst>
                  <a:ext uri="{FF2B5EF4-FFF2-40B4-BE49-F238E27FC236}">
                    <a16:creationId xmlns:a16="http://schemas.microsoft.com/office/drawing/2014/main" id="{607E9C43-7946-47D1-B847-D384A59287CD}"/>
                  </a:ext>
                </a:extLst>
              </p:cNvPr>
              <p:cNvSpPr>
                <a:spLocks/>
              </p:cNvSpPr>
              <p:nvPr/>
            </p:nvSpPr>
            <p:spPr bwMode="auto">
              <a:xfrm>
                <a:off x="5546725" y="5243513"/>
                <a:ext cx="247650" cy="190500"/>
              </a:xfrm>
              <a:custGeom>
                <a:avLst/>
                <a:gdLst>
                  <a:gd name="T0" fmla="*/ 0 w 156"/>
                  <a:gd name="T1" fmla="*/ 0 h 120"/>
                  <a:gd name="T2" fmla="*/ 0 w 156"/>
                  <a:gd name="T3" fmla="*/ 48 h 120"/>
                  <a:gd name="T4" fmla="*/ 109 w 156"/>
                  <a:gd name="T5" fmla="*/ 48 h 120"/>
                  <a:gd name="T6" fmla="*/ 109 w 156"/>
                  <a:gd name="T7" fmla="*/ 120 h 120"/>
                  <a:gd name="T8" fmla="*/ 156 w 156"/>
                  <a:gd name="T9" fmla="*/ 120 h 120"/>
                  <a:gd name="T10" fmla="*/ 156 w 156"/>
                  <a:gd name="T11" fmla="*/ 0 h 120"/>
                  <a:gd name="T12" fmla="*/ 0 w 156"/>
                  <a:gd name="T13" fmla="*/ 0 h 120"/>
                </a:gdLst>
                <a:ahLst/>
                <a:cxnLst>
                  <a:cxn ang="0">
                    <a:pos x="T0" y="T1"/>
                  </a:cxn>
                  <a:cxn ang="0">
                    <a:pos x="T2" y="T3"/>
                  </a:cxn>
                  <a:cxn ang="0">
                    <a:pos x="T4" y="T5"/>
                  </a:cxn>
                  <a:cxn ang="0">
                    <a:pos x="T6" y="T7"/>
                  </a:cxn>
                  <a:cxn ang="0">
                    <a:pos x="T8" y="T9"/>
                  </a:cxn>
                  <a:cxn ang="0">
                    <a:pos x="T10" y="T11"/>
                  </a:cxn>
                  <a:cxn ang="0">
                    <a:pos x="T12" y="T13"/>
                  </a:cxn>
                </a:cxnLst>
                <a:rect l="0" t="0" r="r" b="b"/>
                <a:pathLst>
                  <a:path w="156" h="120">
                    <a:moveTo>
                      <a:pt x="0" y="0"/>
                    </a:moveTo>
                    <a:lnTo>
                      <a:pt x="0" y="48"/>
                    </a:lnTo>
                    <a:lnTo>
                      <a:pt x="109" y="48"/>
                    </a:lnTo>
                    <a:lnTo>
                      <a:pt x="109" y="120"/>
                    </a:lnTo>
                    <a:lnTo>
                      <a:pt x="156" y="120"/>
                    </a:lnTo>
                    <a:lnTo>
                      <a:pt x="156" y="0"/>
                    </a:lnTo>
                    <a:lnTo>
                      <a:pt x="0"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7" name="Freeform 231">
                <a:extLst>
                  <a:ext uri="{FF2B5EF4-FFF2-40B4-BE49-F238E27FC236}">
                    <a16:creationId xmlns:a16="http://schemas.microsoft.com/office/drawing/2014/main" id="{BDD27EF6-65B0-4679-ACA7-E3F622B45DC4}"/>
                  </a:ext>
                </a:extLst>
              </p:cNvPr>
              <p:cNvSpPr>
                <a:spLocks/>
              </p:cNvSpPr>
              <p:nvPr/>
            </p:nvSpPr>
            <p:spPr bwMode="auto">
              <a:xfrm>
                <a:off x="4791075" y="5243513"/>
                <a:ext cx="247650" cy="190500"/>
              </a:xfrm>
              <a:custGeom>
                <a:avLst/>
                <a:gdLst>
                  <a:gd name="T0" fmla="*/ 48 w 156"/>
                  <a:gd name="T1" fmla="*/ 48 h 120"/>
                  <a:gd name="T2" fmla="*/ 156 w 156"/>
                  <a:gd name="T3" fmla="*/ 48 h 120"/>
                  <a:gd name="T4" fmla="*/ 156 w 156"/>
                  <a:gd name="T5" fmla="*/ 0 h 120"/>
                  <a:gd name="T6" fmla="*/ 0 w 156"/>
                  <a:gd name="T7" fmla="*/ 0 h 120"/>
                  <a:gd name="T8" fmla="*/ 0 w 156"/>
                  <a:gd name="T9" fmla="*/ 120 h 120"/>
                  <a:gd name="T10" fmla="*/ 48 w 156"/>
                  <a:gd name="T11" fmla="*/ 120 h 120"/>
                  <a:gd name="T12" fmla="*/ 48 w 156"/>
                  <a:gd name="T13" fmla="*/ 48 h 120"/>
                </a:gdLst>
                <a:ahLst/>
                <a:cxnLst>
                  <a:cxn ang="0">
                    <a:pos x="T0" y="T1"/>
                  </a:cxn>
                  <a:cxn ang="0">
                    <a:pos x="T2" y="T3"/>
                  </a:cxn>
                  <a:cxn ang="0">
                    <a:pos x="T4" y="T5"/>
                  </a:cxn>
                  <a:cxn ang="0">
                    <a:pos x="T6" y="T7"/>
                  </a:cxn>
                  <a:cxn ang="0">
                    <a:pos x="T8" y="T9"/>
                  </a:cxn>
                  <a:cxn ang="0">
                    <a:pos x="T10" y="T11"/>
                  </a:cxn>
                  <a:cxn ang="0">
                    <a:pos x="T12" y="T13"/>
                  </a:cxn>
                </a:cxnLst>
                <a:rect l="0" t="0" r="r" b="b"/>
                <a:pathLst>
                  <a:path w="156" h="120">
                    <a:moveTo>
                      <a:pt x="48" y="48"/>
                    </a:moveTo>
                    <a:lnTo>
                      <a:pt x="156" y="48"/>
                    </a:lnTo>
                    <a:lnTo>
                      <a:pt x="156" y="0"/>
                    </a:lnTo>
                    <a:lnTo>
                      <a:pt x="0" y="0"/>
                    </a:lnTo>
                    <a:lnTo>
                      <a:pt x="0" y="120"/>
                    </a:lnTo>
                    <a:lnTo>
                      <a:pt x="48" y="120"/>
                    </a:lnTo>
                    <a:lnTo>
                      <a:pt x="48"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8" name="Freeform 232">
                <a:extLst>
                  <a:ext uri="{FF2B5EF4-FFF2-40B4-BE49-F238E27FC236}">
                    <a16:creationId xmlns:a16="http://schemas.microsoft.com/office/drawing/2014/main" id="{93538B2B-1620-49AC-B713-8BB169B1F1E3}"/>
                  </a:ext>
                </a:extLst>
              </p:cNvPr>
              <p:cNvSpPr>
                <a:spLocks/>
              </p:cNvSpPr>
              <p:nvPr/>
            </p:nvSpPr>
            <p:spPr bwMode="auto">
              <a:xfrm>
                <a:off x="4791075" y="5875338"/>
                <a:ext cx="247650" cy="188913"/>
              </a:xfrm>
              <a:custGeom>
                <a:avLst/>
                <a:gdLst>
                  <a:gd name="T0" fmla="*/ 48 w 156"/>
                  <a:gd name="T1" fmla="*/ 0 h 119"/>
                  <a:gd name="T2" fmla="*/ 0 w 156"/>
                  <a:gd name="T3" fmla="*/ 0 h 119"/>
                  <a:gd name="T4" fmla="*/ 0 w 156"/>
                  <a:gd name="T5" fmla="*/ 119 h 119"/>
                  <a:gd name="T6" fmla="*/ 156 w 156"/>
                  <a:gd name="T7" fmla="*/ 119 h 119"/>
                  <a:gd name="T8" fmla="*/ 156 w 156"/>
                  <a:gd name="T9" fmla="*/ 72 h 119"/>
                  <a:gd name="T10" fmla="*/ 48 w 156"/>
                  <a:gd name="T11" fmla="*/ 72 h 119"/>
                  <a:gd name="T12" fmla="*/ 48 w 156"/>
                  <a:gd name="T13" fmla="*/ 0 h 119"/>
                </a:gdLst>
                <a:ahLst/>
                <a:cxnLst>
                  <a:cxn ang="0">
                    <a:pos x="T0" y="T1"/>
                  </a:cxn>
                  <a:cxn ang="0">
                    <a:pos x="T2" y="T3"/>
                  </a:cxn>
                  <a:cxn ang="0">
                    <a:pos x="T4" y="T5"/>
                  </a:cxn>
                  <a:cxn ang="0">
                    <a:pos x="T6" y="T7"/>
                  </a:cxn>
                  <a:cxn ang="0">
                    <a:pos x="T8" y="T9"/>
                  </a:cxn>
                  <a:cxn ang="0">
                    <a:pos x="T10" y="T11"/>
                  </a:cxn>
                  <a:cxn ang="0">
                    <a:pos x="T12" y="T13"/>
                  </a:cxn>
                </a:cxnLst>
                <a:rect l="0" t="0" r="r" b="b"/>
                <a:pathLst>
                  <a:path w="156" h="119">
                    <a:moveTo>
                      <a:pt x="48" y="0"/>
                    </a:moveTo>
                    <a:lnTo>
                      <a:pt x="0" y="0"/>
                    </a:lnTo>
                    <a:lnTo>
                      <a:pt x="0" y="119"/>
                    </a:lnTo>
                    <a:lnTo>
                      <a:pt x="156" y="119"/>
                    </a:lnTo>
                    <a:lnTo>
                      <a:pt x="156" y="72"/>
                    </a:lnTo>
                    <a:lnTo>
                      <a:pt x="48" y="72"/>
                    </a:lnTo>
                    <a:lnTo>
                      <a:pt x="48"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9" name="Freeform 233">
                <a:extLst>
                  <a:ext uri="{FF2B5EF4-FFF2-40B4-BE49-F238E27FC236}">
                    <a16:creationId xmlns:a16="http://schemas.microsoft.com/office/drawing/2014/main" id="{3225C5F1-85AD-4750-A230-417F5B231C78}"/>
                  </a:ext>
                </a:extLst>
              </p:cNvPr>
              <p:cNvSpPr>
                <a:spLocks/>
              </p:cNvSpPr>
              <p:nvPr/>
            </p:nvSpPr>
            <p:spPr bwMode="auto">
              <a:xfrm>
                <a:off x="5546725" y="5875338"/>
                <a:ext cx="247650" cy="188913"/>
              </a:xfrm>
              <a:custGeom>
                <a:avLst/>
                <a:gdLst>
                  <a:gd name="T0" fmla="*/ 109 w 156"/>
                  <a:gd name="T1" fmla="*/ 72 h 119"/>
                  <a:gd name="T2" fmla="*/ 0 w 156"/>
                  <a:gd name="T3" fmla="*/ 72 h 119"/>
                  <a:gd name="T4" fmla="*/ 0 w 156"/>
                  <a:gd name="T5" fmla="*/ 119 h 119"/>
                  <a:gd name="T6" fmla="*/ 156 w 156"/>
                  <a:gd name="T7" fmla="*/ 119 h 119"/>
                  <a:gd name="T8" fmla="*/ 156 w 156"/>
                  <a:gd name="T9" fmla="*/ 0 h 119"/>
                  <a:gd name="T10" fmla="*/ 109 w 156"/>
                  <a:gd name="T11" fmla="*/ 0 h 119"/>
                  <a:gd name="T12" fmla="*/ 109 w 156"/>
                  <a:gd name="T13" fmla="*/ 72 h 119"/>
                </a:gdLst>
                <a:ahLst/>
                <a:cxnLst>
                  <a:cxn ang="0">
                    <a:pos x="T0" y="T1"/>
                  </a:cxn>
                  <a:cxn ang="0">
                    <a:pos x="T2" y="T3"/>
                  </a:cxn>
                  <a:cxn ang="0">
                    <a:pos x="T4" y="T5"/>
                  </a:cxn>
                  <a:cxn ang="0">
                    <a:pos x="T6" y="T7"/>
                  </a:cxn>
                  <a:cxn ang="0">
                    <a:pos x="T8" y="T9"/>
                  </a:cxn>
                  <a:cxn ang="0">
                    <a:pos x="T10" y="T11"/>
                  </a:cxn>
                  <a:cxn ang="0">
                    <a:pos x="T12" y="T13"/>
                  </a:cxn>
                </a:cxnLst>
                <a:rect l="0" t="0" r="r" b="b"/>
                <a:pathLst>
                  <a:path w="156" h="119">
                    <a:moveTo>
                      <a:pt x="109" y="72"/>
                    </a:moveTo>
                    <a:lnTo>
                      <a:pt x="0" y="72"/>
                    </a:lnTo>
                    <a:lnTo>
                      <a:pt x="0" y="119"/>
                    </a:lnTo>
                    <a:lnTo>
                      <a:pt x="156" y="119"/>
                    </a:lnTo>
                    <a:lnTo>
                      <a:pt x="156" y="0"/>
                    </a:lnTo>
                    <a:lnTo>
                      <a:pt x="109" y="0"/>
                    </a:lnTo>
                    <a:lnTo>
                      <a:pt x="109"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70" name="Freeform 234">
                <a:extLst>
                  <a:ext uri="{FF2B5EF4-FFF2-40B4-BE49-F238E27FC236}">
                    <a16:creationId xmlns:a16="http://schemas.microsoft.com/office/drawing/2014/main" id="{830C8C4B-266A-42EB-88BE-11F54BEA8A02}"/>
                  </a:ext>
                </a:extLst>
              </p:cNvPr>
              <p:cNvSpPr>
                <a:spLocks noEditPoints="1"/>
              </p:cNvSpPr>
              <p:nvPr/>
            </p:nvSpPr>
            <p:spPr bwMode="auto">
              <a:xfrm>
                <a:off x="4900613" y="5262563"/>
                <a:ext cx="784225" cy="782638"/>
              </a:xfrm>
              <a:custGeom>
                <a:avLst/>
                <a:gdLst>
                  <a:gd name="T0" fmla="*/ 938 w 1300"/>
                  <a:gd name="T1" fmla="*/ 704 h 1300"/>
                  <a:gd name="T2" fmla="*/ 1032 w 1300"/>
                  <a:gd name="T3" fmla="*/ 704 h 1300"/>
                  <a:gd name="T4" fmla="*/ 704 w 1300"/>
                  <a:gd name="T5" fmla="*/ 1032 h 1300"/>
                  <a:gd name="T6" fmla="*/ 704 w 1300"/>
                  <a:gd name="T7" fmla="*/ 970 h 1300"/>
                  <a:gd name="T8" fmla="*/ 596 w 1300"/>
                  <a:gd name="T9" fmla="*/ 970 h 1300"/>
                  <a:gd name="T10" fmla="*/ 596 w 1300"/>
                  <a:gd name="T11" fmla="*/ 1032 h 1300"/>
                  <a:gd name="T12" fmla="*/ 269 w 1300"/>
                  <a:gd name="T13" fmla="*/ 704 h 1300"/>
                  <a:gd name="T14" fmla="*/ 363 w 1300"/>
                  <a:gd name="T15" fmla="*/ 704 h 1300"/>
                  <a:gd name="T16" fmla="*/ 363 w 1300"/>
                  <a:gd name="T17" fmla="*/ 596 h 1300"/>
                  <a:gd name="T18" fmla="*/ 269 w 1300"/>
                  <a:gd name="T19" fmla="*/ 596 h 1300"/>
                  <a:gd name="T20" fmla="*/ 596 w 1300"/>
                  <a:gd name="T21" fmla="*/ 268 h 1300"/>
                  <a:gd name="T22" fmla="*/ 596 w 1300"/>
                  <a:gd name="T23" fmla="*/ 329 h 1300"/>
                  <a:gd name="T24" fmla="*/ 704 w 1300"/>
                  <a:gd name="T25" fmla="*/ 329 h 1300"/>
                  <a:gd name="T26" fmla="*/ 704 w 1300"/>
                  <a:gd name="T27" fmla="*/ 268 h 1300"/>
                  <a:gd name="T28" fmla="*/ 1032 w 1300"/>
                  <a:gd name="T29" fmla="*/ 596 h 1300"/>
                  <a:gd name="T30" fmla="*/ 938 w 1300"/>
                  <a:gd name="T31" fmla="*/ 596 h 1300"/>
                  <a:gd name="T32" fmla="*/ 938 w 1300"/>
                  <a:gd name="T33" fmla="*/ 704 h 1300"/>
                  <a:gd name="T34" fmla="*/ 1141 w 1300"/>
                  <a:gd name="T35" fmla="*/ 704 h 1300"/>
                  <a:gd name="T36" fmla="*/ 1300 w 1300"/>
                  <a:gd name="T37" fmla="*/ 704 h 1300"/>
                  <a:gd name="T38" fmla="*/ 1300 w 1300"/>
                  <a:gd name="T39" fmla="*/ 596 h 1300"/>
                  <a:gd name="T40" fmla="*/ 1141 w 1300"/>
                  <a:gd name="T41" fmla="*/ 596 h 1300"/>
                  <a:gd name="T42" fmla="*/ 1134 w 1300"/>
                  <a:gd name="T43" fmla="*/ 547 h 1300"/>
                  <a:gd name="T44" fmla="*/ 911 w 1300"/>
                  <a:gd name="T45" fmla="*/ 230 h 1300"/>
                  <a:gd name="T46" fmla="*/ 704 w 1300"/>
                  <a:gd name="T47" fmla="*/ 159 h 1300"/>
                  <a:gd name="T48" fmla="*/ 704 w 1300"/>
                  <a:gd name="T49" fmla="*/ 13 h 1300"/>
                  <a:gd name="T50" fmla="*/ 704 w 1300"/>
                  <a:gd name="T51" fmla="*/ 0 h 1300"/>
                  <a:gd name="T52" fmla="*/ 596 w 1300"/>
                  <a:gd name="T53" fmla="*/ 0 h 1300"/>
                  <a:gd name="T54" fmla="*/ 596 w 1300"/>
                  <a:gd name="T55" fmla="*/ 13 h 1300"/>
                  <a:gd name="T56" fmla="*/ 596 w 1300"/>
                  <a:gd name="T57" fmla="*/ 159 h 1300"/>
                  <a:gd name="T58" fmla="*/ 390 w 1300"/>
                  <a:gd name="T59" fmla="*/ 230 h 1300"/>
                  <a:gd name="T60" fmla="*/ 167 w 1300"/>
                  <a:gd name="T61" fmla="*/ 547 h 1300"/>
                  <a:gd name="T62" fmla="*/ 159 w 1300"/>
                  <a:gd name="T63" fmla="*/ 596 h 1300"/>
                  <a:gd name="T64" fmla="*/ 0 w 1300"/>
                  <a:gd name="T65" fmla="*/ 596 h 1300"/>
                  <a:gd name="T66" fmla="*/ 0 w 1300"/>
                  <a:gd name="T67" fmla="*/ 704 h 1300"/>
                  <a:gd name="T68" fmla="*/ 159 w 1300"/>
                  <a:gd name="T69" fmla="*/ 704 h 1300"/>
                  <a:gd name="T70" fmla="*/ 167 w 1300"/>
                  <a:gd name="T71" fmla="*/ 752 h 1300"/>
                  <a:gd name="T72" fmla="*/ 390 w 1300"/>
                  <a:gd name="T73" fmla="*/ 1069 h 1300"/>
                  <a:gd name="T74" fmla="*/ 596 w 1300"/>
                  <a:gd name="T75" fmla="*/ 1141 h 1300"/>
                  <a:gd name="T76" fmla="*/ 596 w 1300"/>
                  <a:gd name="T77" fmla="*/ 1286 h 1300"/>
                  <a:gd name="T78" fmla="*/ 596 w 1300"/>
                  <a:gd name="T79" fmla="*/ 1300 h 1300"/>
                  <a:gd name="T80" fmla="*/ 704 w 1300"/>
                  <a:gd name="T81" fmla="*/ 1300 h 1300"/>
                  <a:gd name="T82" fmla="*/ 704 w 1300"/>
                  <a:gd name="T83" fmla="*/ 1286 h 1300"/>
                  <a:gd name="T84" fmla="*/ 704 w 1300"/>
                  <a:gd name="T85" fmla="*/ 1141 h 1300"/>
                  <a:gd name="T86" fmla="*/ 911 w 1300"/>
                  <a:gd name="T87" fmla="*/ 1069 h 1300"/>
                  <a:gd name="T88" fmla="*/ 1134 w 1300"/>
                  <a:gd name="T89" fmla="*/ 752 h 1300"/>
                  <a:gd name="T90" fmla="*/ 1141 w 1300"/>
                  <a:gd name="T91" fmla="*/ 704 h 1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00" h="1300">
                    <a:moveTo>
                      <a:pt x="938" y="704"/>
                    </a:moveTo>
                    <a:lnTo>
                      <a:pt x="1032" y="704"/>
                    </a:lnTo>
                    <a:cubicBezTo>
                      <a:pt x="1008" y="873"/>
                      <a:pt x="874" y="1008"/>
                      <a:pt x="704" y="1032"/>
                    </a:cubicBezTo>
                    <a:lnTo>
                      <a:pt x="704" y="970"/>
                    </a:lnTo>
                    <a:cubicBezTo>
                      <a:pt x="687" y="974"/>
                      <a:pt x="614" y="974"/>
                      <a:pt x="596" y="970"/>
                    </a:cubicBezTo>
                    <a:lnTo>
                      <a:pt x="596" y="1032"/>
                    </a:lnTo>
                    <a:cubicBezTo>
                      <a:pt x="427" y="1008"/>
                      <a:pt x="293" y="873"/>
                      <a:pt x="269" y="704"/>
                    </a:cubicBezTo>
                    <a:lnTo>
                      <a:pt x="363" y="704"/>
                    </a:lnTo>
                    <a:cubicBezTo>
                      <a:pt x="360" y="686"/>
                      <a:pt x="360" y="613"/>
                      <a:pt x="363" y="596"/>
                    </a:cubicBezTo>
                    <a:lnTo>
                      <a:pt x="269" y="596"/>
                    </a:lnTo>
                    <a:cubicBezTo>
                      <a:pt x="293" y="426"/>
                      <a:pt x="427" y="292"/>
                      <a:pt x="596" y="268"/>
                    </a:cubicBezTo>
                    <a:lnTo>
                      <a:pt x="596" y="329"/>
                    </a:lnTo>
                    <a:cubicBezTo>
                      <a:pt x="614" y="326"/>
                      <a:pt x="687" y="326"/>
                      <a:pt x="704" y="329"/>
                    </a:cubicBezTo>
                    <a:lnTo>
                      <a:pt x="704" y="268"/>
                    </a:lnTo>
                    <a:cubicBezTo>
                      <a:pt x="874" y="292"/>
                      <a:pt x="1008" y="426"/>
                      <a:pt x="1032" y="596"/>
                    </a:cubicBezTo>
                    <a:lnTo>
                      <a:pt x="938" y="596"/>
                    </a:lnTo>
                    <a:cubicBezTo>
                      <a:pt x="941" y="613"/>
                      <a:pt x="941" y="686"/>
                      <a:pt x="938" y="704"/>
                    </a:cubicBezTo>
                    <a:close/>
                    <a:moveTo>
                      <a:pt x="1141" y="704"/>
                    </a:moveTo>
                    <a:lnTo>
                      <a:pt x="1300" y="704"/>
                    </a:lnTo>
                    <a:lnTo>
                      <a:pt x="1300" y="596"/>
                    </a:lnTo>
                    <a:lnTo>
                      <a:pt x="1141" y="596"/>
                    </a:lnTo>
                    <a:cubicBezTo>
                      <a:pt x="1140" y="579"/>
                      <a:pt x="1137" y="563"/>
                      <a:pt x="1134" y="547"/>
                    </a:cubicBezTo>
                    <a:cubicBezTo>
                      <a:pt x="1105" y="414"/>
                      <a:pt x="1023" y="300"/>
                      <a:pt x="911" y="230"/>
                    </a:cubicBezTo>
                    <a:cubicBezTo>
                      <a:pt x="850" y="192"/>
                      <a:pt x="780" y="167"/>
                      <a:pt x="704" y="159"/>
                    </a:cubicBezTo>
                    <a:lnTo>
                      <a:pt x="704" y="13"/>
                    </a:lnTo>
                    <a:lnTo>
                      <a:pt x="704" y="0"/>
                    </a:lnTo>
                    <a:lnTo>
                      <a:pt x="596" y="0"/>
                    </a:lnTo>
                    <a:lnTo>
                      <a:pt x="596" y="13"/>
                    </a:lnTo>
                    <a:lnTo>
                      <a:pt x="596" y="159"/>
                    </a:lnTo>
                    <a:cubicBezTo>
                      <a:pt x="521" y="167"/>
                      <a:pt x="451" y="192"/>
                      <a:pt x="390" y="230"/>
                    </a:cubicBezTo>
                    <a:cubicBezTo>
                      <a:pt x="278" y="300"/>
                      <a:pt x="195" y="414"/>
                      <a:pt x="167" y="547"/>
                    </a:cubicBezTo>
                    <a:cubicBezTo>
                      <a:pt x="164" y="563"/>
                      <a:pt x="161" y="579"/>
                      <a:pt x="159" y="596"/>
                    </a:cubicBezTo>
                    <a:lnTo>
                      <a:pt x="0" y="596"/>
                    </a:lnTo>
                    <a:lnTo>
                      <a:pt x="0" y="704"/>
                    </a:lnTo>
                    <a:lnTo>
                      <a:pt x="159" y="704"/>
                    </a:lnTo>
                    <a:cubicBezTo>
                      <a:pt x="161" y="720"/>
                      <a:pt x="164" y="736"/>
                      <a:pt x="167" y="752"/>
                    </a:cubicBezTo>
                    <a:cubicBezTo>
                      <a:pt x="195" y="886"/>
                      <a:pt x="278" y="999"/>
                      <a:pt x="390" y="1069"/>
                    </a:cubicBezTo>
                    <a:cubicBezTo>
                      <a:pt x="451" y="1107"/>
                      <a:pt x="521" y="1133"/>
                      <a:pt x="596" y="1141"/>
                    </a:cubicBezTo>
                    <a:lnTo>
                      <a:pt x="596" y="1286"/>
                    </a:lnTo>
                    <a:lnTo>
                      <a:pt x="596" y="1300"/>
                    </a:lnTo>
                    <a:lnTo>
                      <a:pt x="704" y="1300"/>
                    </a:lnTo>
                    <a:lnTo>
                      <a:pt x="704" y="1286"/>
                    </a:lnTo>
                    <a:lnTo>
                      <a:pt x="704" y="1141"/>
                    </a:lnTo>
                    <a:cubicBezTo>
                      <a:pt x="780" y="1133"/>
                      <a:pt x="850" y="1107"/>
                      <a:pt x="911" y="1069"/>
                    </a:cubicBezTo>
                    <a:cubicBezTo>
                      <a:pt x="1023" y="999"/>
                      <a:pt x="1105" y="886"/>
                      <a:pt x="1134" y="752"/>
                    </a:cubicBezTo>
                    <a:cubicBezTo>
                      <a:pt x="1137" y="736"/>
                      <a:pt x="1140" y="720"/>
                      <a:pt x="1141" y="70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fr-FR"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26768923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grpSp>
        <p:nvGrpSpPr>
          <p:cNvPr id="72" name="Group 71">
            <a:extLst>
              <a:ext uri="{FF2B5EF4-FFF2-40B4-BE49-F238E27FC236}">
                <a16:creationId xmlns:a16="http://schemas.microsoft.com/office/drawing/2014/main" id="{5A3B45A3-8312-4074-8D4E-020F01379F16}"/>
              </a:ext>
            </a:extLst>
          </p:cNvPr>
          <p:cNvGrpSpPr/>
          <p:nvPr/>
        </p:nvGrpSpPr>
        <p:grpSpPr>
          <a:xfrm>
            <a:off x="9547068" y="1913220"/>
            <a:ext cx="1146959" cy="954053"/>
            <a:chOff x="5105762" y="4198069"/>
            <a:chExt cx="547272" cy="455224"/>
          </a:xfrm>
          <a:effectLst>
            <a:glow rad="127000">
              <a:schemeClr val="accent1">
                <a:alpha val="18000"/>
              </a:schemeClr>
            </a:glow>
            <a:outerShdw blurRad="50800" dist="50800" dir="5400000" algn="ctr" rotWithShape="0">
              <a:srgbClr val="000000"/>
            </a:outerShdw>
          </a:effectLst>
        </p:grpSpPr>
        <p:grpSp>
          <p:nvGrpSpPr>
            <p:cNvPr id="73" name="Group 72">
              <a:extLst>
                <a:ext uri="{FF2B5EF4-FFF2-40B4-BE49-F238E27FC236}">
                  <a16:creationId xmlns:a16="http://schemas.microsoft.com/office/drawing/2014/main" id="{D0C00A9F-6CD1-4D04-85DA-2A446A2E2221}"/>
                </a:ext>
              </a:extLst>
            </p:cNvPr>
            <p:cNvGrpSpPr/>
            <p:nvPr/>
          </p:nvGrpSpPr>
          <p:grpSpPr>
            <a:xfrm>
              <a:off x="5241585" y="4198069"/>
              <a:ext cx="411449" cy="357382"/>
              <a:chOff x="5241585" y="4198069"/>
              <a:chExt cx="411449" cy="357382"/>
            </a:xfrm>
          </p:grpSpPr>
          <p:sp>
            <p:nvSpPr>
              <p:cNvPr id="75" name="Google Shape;658;p48">
                <a:extLst>
                  <a:ext uri="{FF2B5EF4-FFF2-40B4-BE49-F238E27FC236}">
                    <a16:creationId xmlns:a16="http://schemas.microsoft.com/office/drawing/2014/main" id="{1A7BA4C1-911B-4968-91CC-86D9FF20EF29}"/>
                  </a:ext>
                </a:extLst>
              </p:cNvPr>
              <p:cNvSpPr/>
              <p:nvPr/>
            </p:nvSpPr>
            <p:spPr>
              <a:xfrm rot="14053952">
                <a:off x="5502283" y="4209019"/>
                <a:ext cx="161701" cy="139801"/>
              </a:xfrm>
              <a:prstGeom prst="triangle">
                <a:avLst>
                  <a:gd name="adj" fmla="val 50000"/>
                </a:avLst>
              </a:prstGeom>
              <a:ln>
                <a:solidFill>
                  <a:schemeClr val="lt1"/>
                </a:solidFill>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659;p48">
                <a:extLst>
                  <a:ext uri="{FF2B5EF4-FFF2-40B4-BE49-F238E27FC236}">
                    <a16:creationId xmlns:a16="http://schemas.microsoft.com/office/drawing/2014/main" id="{70AB00A4-A800-46C2-B29D-A66E597E9C05}"/>
                  </a:ext>
                </a:extLst>
              </p:cNvPr>
              <p:cNvSpPr/>
              <p:nvPr/>
            </p:nvSpPr>
            <p:spPr>
              <a:xfrm rot="14053952">
                <a:off x="5366459" y="4306858"/>
                <a:ext cx="161701" cy="139801"/>
              </a:xfrm>
              <a:prstGeom prst="triangle">
                <a:avLst>
                  <a:gd name="adj" fmla="val 50000"/>
                </a:avLst>
              </a:prstGeom>
              <a:ln>
                <a:solidFill>
                  <a:schemeClr val="lt1"/>
                </a:solidFill>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77" name="Google Shape;660;p48">
                <a:extLst>
                  <a:ext uri="{FF2B5EF4-FFF2-40B4-BE49-F238E27FC236}">
                    <a16:creationId xmlns:a16="http://schemas.microsoft.com/office/drawing/2014/main" id="{3CFAE2F8-AD7F-4280-9B68-ACB6A6CE5196}"/>
                  </a:ext>
                </a:extLst>
              </p:cNvPr>
              <p:cNvSpPr/>
              <p:nvPr/>
            </p:nvSpPr>
            <p:spPr>
              <a:xfrm rot="14053952">
                <a:off x="5230635" y="4404700"/>
                <a:ext cx="161701" cy="139801"/>
              </a:xfrm>
              <a:prstGeom prst="triangle">
                <a:avLst>
                  <a:gd name="adj" fmla="val 50000"/>
                </a:avLst>
              </a:prstGeom>
              <a:ln>
                <a:solidFill>
                  <a:schemeClr val="lt1"/>
                </a:solidFill>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 name="Google Shape;661;p48">
              <a:extLst>
                <a:ext uri="{FF2B5EF4-FFF2-40B4-BE49-F238E27FC236}">
                  <a16:creationId xmlns:a16="http://schemas.microsoft.com/office/drawing/2014/main" id="{E1F852DD-B807-48F4-853D-BFBBCAC4A076}"/>
                </a:ext>
              </a:extLst>
            </p:cNvPr>
            <p:cNvSpPr/>
            <p:nvPr/>
          </p:nvSpPr>
          <p:spPr>
            <a:xfrm rot="14053952">
              <a:off x="5094812" y="4502542"/>
              <a:ext cx="161701" cy="139801"/>
            </a:xfrm>
            <a:prstGeom prst="triangle">
              <a:avLst>
                <a:gd name="adj" fmla="val 50000"/>
              </a:avLst>
            </a:prstGeom>
            <a:ln>
              <a:solidFill>
                <a:schemeClr val="lt1"/>
              </a:solidFill>
            </a:ln>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Title 1">
            <a:extLst>
              <a:ext uri="{FF2B5EF4-FFF2-40B4-BE49-F238E27FC236}">
                <a16:creationId xmlns:a16="http://schemas.microsoft.com/office/drawing/2014/main" id="{EAE1F391-D916-4830-8E0E-3EDC61FD2F9B}"/>
              </a:ext>
            </a:extLst>
          </p:cNvPr>
          <p:cNvSpPr>
            <a:spLocks noGrp="1"/>
          </p:cNvSpPr>
          <p:nvPr>
            <p:ph type="title"/>
          </p:nvPr>
        </p:nvSpPr>
        <p:spPr>
          <a:xfrm>
            <a:off x="1141413" y="618518"/>
            <a:ext cx="9905998" cy="818396"/>
          </a:xfrm>
        </p:spPr>
        <p:txBody>
          <a:bodyPr/>
          <a:lstStyle/>
          <a:p>
            <a:r>
              <a:rPr lang="en-US" b="1" dirty="0">
                <a:latin typeface="Saira SemiCondensed ExtraBold" panose="00000906000000000000" charset="0"/>
              </a:rPr>
              <a:t>Table of contents</a:t>
            </a:r>
          </a:p>
        </p:txBody>
      </p:sp>
      <p:sp>
        <p:nvSpPr>
          <p:cNvPr id="4" name="Google Shape;12;p2">
            <a:extLst>
              <a:ext uri="{FF2B5EF4-FFF2-40B4-BE49-F238E27FC236}">
                <a16:creationId xmlns:a16="http://schemas.microsoft.com/office/drawing/2014/main" id="{3417C127-2529-48A4-A6FA-F73B90C7BD1D}"/>
              </a:ext>
            </a:extLst>
          </p:cNvPr>
          <p:cNvSpPr/>
          <p:nvPr/>
        </p:nvSpPr>
        <p:spPr>
          <a:xfrm rot="2535377" flipH="1">
            <a:off x="9881864" y="-982886"/>
            <a:ext cx="2331093" cy="3202808"/>
          </a:xfrm>
          <a:prstGeom prst="lightningBolt">
            <a:avLst/>
          </a:prstGeom>
          <a:solidFill>
            <a:srgbClr val="212111"/>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726;p49">
            <a:extLst>
              <a:ext uri="{FF2B5EF4-FFF2-40B4-BE49-F238E27FC236}">
                <a16:creationId xmlns:a16="http://schemas.microsoft.com/office/drawing/2014/main" id="{B91FF6A3-8EF9-421F-9363-6C721FBE1879}"/>
              </a:ext>
            </a:extLst>
          </p:cNvPr>
          <p:cNvSpPr/>
          <p:nvPr/>
        </p:nvSpPr>
        <p:spPr>
          <a:xfrm>
            <a:off x="8566091" y="2264276"/>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27;p49">
            <a:extLst>
              <a:ext uri="{FF2B5EF4-FFF2-40B4-BE49-F238E27FC236}">
                <a16:creationId xmlns:a16="http://schemas.microsoft.com/office/drawing/2014/main" id="{D0B89849-11B6-4982-BC17-BF683C1E636B}"/>
              </a:ext>
            </a:extLst>
          </p:cNvPr>
          <p:cNvSpPr/>
          <p:nvPr/>
        </p:nvSpPr>
        <p:spPr>
          <a:xfrm>
            <a:off x="9315641" y="5601601"/>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728;p49">
            <a:extLst>
              <a:ext uri="{FF2B5EF4-FFF2-40B4-BE49-F238E27FC236}">
                <a16:creationId xmlns:a16="http://schemas.microsoft.com/office/drawing/2014/main" id="{78F25530-B2FD-4970-B1E8-37903F73E42F}"/>
              </a:ext>
            </a:extLst>
          </p:cNvPr>
          <p:cNvSpPr/>
          <p:nvPr/>
        </p:nvSpPr>
        <p:spPr>
          <a:xfrm>
            <a:off x="10677216" y="3716576"/>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 name="Group 236">
            <a:extLst>
              <a:ext uri="{FF2B5EF4-FFF2-40B4-BE49-F238E27FC236}">
                <a16:creationId xmlns:a16="http://schemas.microsoft.com/office/drawing/2014/main" id="{679B6E61-0711-4888-88D6-DB7FA5517545}"/>
              </a:ext>
            </a:extLst>
          </p:cNvPr>
          <p:cNvGrpSpPr/>
          <p:nvPr/>
        </p:nvGrpSpPr>
        <p:grpSpPr>
          <a:xfrm>
            <a:off x="9379963" y="4497336"/>
            <a:ext cx="1187582" cy="1104265"/>
            <a:chOff x="9379963" y="4497336"/>
            <a:chExt cx="1187582" cy="1104265"/>
          </a:xfrm>
        </p:grpSpPr>
        <p:grpSp>
          <p:nvGrpSpPr>
            <p:cNvPr id="199" name="Google Shape;802;p51">
              <a:extLst>
                <a:ext uri="{FF2B5EF4-FFF2-40B4-BE49-F238E27FC236}">
                  <a16:creationId xmlns:a16="http://schemas.microsoft.com/office/drawing/2014/main" id="{9A82A80D-3FE3-4B7E-A752-D08A2C84E047}"/>
                </a:ext>
              </a:extLst>
            </p:cNvPr>
            <p:cNvGrpSpPr/>
            <p:nvPr/>
          </p:nvGrpSpPr>
          <p:grpSpPr>
            <a:xfrm>
              <a:off x="9379963" y="4497336"/>
              <a:ext cx="1187582" cy="1104265"/>
              <a:chOff x="4818730" y="3307263"/>
              <a:chExt cx="1827512" cy="1699300"/>
            </a:xfrm>
            <a:solidFill>
              <a:schemeClr val="bg1">
                <a:alpha val="28000"/>
              </a:schemeClr>
            </a:solidFill>
            <a:effectLst>
              <a:glow rad="127000">
                <a:schemeClr val="accent1">
                  <a:alpha val="15000"/>
                </a:schemeClr>
              </a:glow>
              <a:outerShdw blurRad="50800" dist="50800" dir="5400000" algn="ctr" rotWithShape="0">
                <a:srgbClr val="000000">
                  <a:alpha val="50000"/>
                </a:srgbClr>
              </a:outerShdw>
            </a:effectLst>
          </p:grpSpPr>
          <p:sp>
            <p:nvSpPr>
              <p:cNvPr id="208" name="Google Shape;803;p51">
                <a:extLst>
                  <a:ext uri="{FF2B5EF4-FFF2-40B4-BE49-F238E27FC236}">
                    <a16:creationId xmlns:a16="http://schemas.microsoft.com/office/drawing/2014/main" id="{14D1BB29-BEA9-4895-AE9A-27FF5B3B1FE8}"/>
                  </a:ext>
                </a:extLst>
              </p:cNvPr>
              <p:cNvSpPr/>
              <p:nvPr/>
            </p:nvSpPr>
            <p:spPr>
              <a:xfrm rot="-2700000">
                <a:off x="4865915"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9" name="Google Shape;804;p51">
                <a:extLst>
                  <a:ext uri="{FF2B5EF4-FFF2-40B4-BE49-F238E27FC236}">
                    <a16:creationId xmlns:a16="http://schemas.microsoft.com/office/drawing/2014/main" id="{F449D03B-D5AE-46BC-9210-5451D17B6303}"/>
                  </a:ext>
                </a:extLst>
              </p:cNvPr>
              <p:cNvSpPr/>
              <p:nvPr/>
            </p:nvSpPr>
            <p:spPr>
              <a:xfrm rot="-2700000">
                <a:off x="5242240"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0" name="Google Shape;805;p51">
                <a:extLst>
                  <a:ext uri="{FF2B5EF4-FFF2-40B4-BE49-F238E27FC236}">
                    <a16:creationId xmlns:a16="http://schemas.microsoft.com/office/drawing/2014/main" id="{ABE71DCA-11B0-4C2B-85F2-533D14499AA5}"/>
                  </a:ext>
                </a:extLst>
              </p:cNvPr>
              <p:cNvSpPr/>
              <p:nvPr/>
            </p:nvSpPr>
            <p:spPr>
              <a:xfrm rot="-2700000">
                <a:off x="5618569"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1" name="Google Shape;806;p51">
                <a:extLst>
                  <a:ext uri="{FF2B5EF4-FFF2-40B4-BE49-F238E27FC236}">
                    <a16:creationId xmlns:a16="http://schemas.microsoft.com/office/drawing/2014/main" id="{2BB4A1CA-90E5-4DFA-B99C-94E905E95DC0}"/>
                  </a:ext>
                </a:extLst>
              </p:cNvPr>
              <p:cNvSpPr/>
              <p:nvPr/>
            </p:nvSpPr>
            <p:spPr>
              <a:xfrm rot="-2700000">
                <a:off x="5994898"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2" name="Google Shape;807;p51">
                <a:extLst>
                  <a:ext uri="{FF2B5EF4-FFF2-40B4-BE49-F238E27FC236}">
                    <a16:creationId xmlns:a16="http://schemas.microsoft.com/office/drawing/2014/main" id="{C2624088-5F12-416A-BBBC-52DC2B6E3B77}"/>
                  </a:ext>
                </a:extLst>
              </p:cNvPr>
              <p:cNvSpPr/>
              <p:nvPr/>
            </p:nvSpPr>
            <p:spPr>
              <a:xfrm rot="-2700000">
                <a:off x="6371227"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3" name="Google Shape;808;p51">
                <a:extLst>
                  <a:ext uri="{FF2B5EF4-FFF2-40B4-BE49-F238E27FC236}">
                    <a16:creationId xmlns:a16="http://schemas.microsoft.com/office/drawing/2014/main" id="{CA1DCC84-1DFB-450C-81C8-4DA987AB2360}"/>
                  </a:ext>
                </a:extLst>
              </p:cNvPr>
              <p:cNvSpPr/>
              <p:nvPr/>
            </p:nvSpPr>
            <p:spPr>
              <a:xfrm rot="-2700000">
                <a:off x="4865915"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4" name="Google Shape;809;p51">
                <a:extLst>
                  <a:ext uri="{FF2B5EF4-FFF2-40B4-BE49-F238E27FC236}">
                    <a16:creationId xmlns:a16="http://schemas.microsoft.com/office/drawing/2014/main" id="{2A7D488C-429B-4C91-B262-D7162333D195}"/>
                  </a:ext>
                </a:extLst>
              </p:cNvPr>
              <p:cNvSpPr/>
              <p:nvPr/>
            </p:nvSpPr>
            <p:spPr>
              <a:xfrm rot="-2700000">
                <a:off x="5242240"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5" name="Google Shape;810;p51">
                <a:extLst>
                  <a:ext uri="{FF2B5EF4-FFF2-40B4-BE49-F238E27FC236}">
                    <a16:creationId xmlns:a16="http://schemas.microsoft.com/office/drawing/2014/main" id="{E1A2FA00-382B-4DB2-8047-C1C8B870F6B7}"/>
                  </a:ext>
                </a:extLst>
              </p:cNvPr>
              <p:cNvSpPr/>
              <p:nvPr/>
            </p:nvSpPr>
            <p:spPr>
              <a:xfrm rot="-2700000">
                <a:off x="5618569"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6" name="Google Shape;811;p51">
                <a:extLst>
                  <a:ext uri="{FF2B5EF4-FFF2-40B4-BE49-F238E27FC236}">
                    <a16:creationId xmlns:a16="http://schemas.microsoft.com/office/drawing/2014/main" id="{10FA077E-CDB1-4BC7-A3F6-684F9C48E650}"/>
                  </a:ext>
                </a:extLst>
              </p:cNvPr>
              <p:cNvSpPr/>
              <p:nvPr/>
            </p:nvSpPr>
            <p:spPr>
              <a:xfrm rot="-2700000">
                <a:off x="5994898"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7" name="Google Shape;812;p51">
                <a:extLst>
                  <a:ext uri="{FF2B5EF4-FFF2-40B4-BE49-F238E27FC236}">
                    <a16:creationId xmlns:a16="http://schemas.microsoft.com/office/drawing/2014/main" id="{E7F638B4-9582-4A46-ADDE-EBF3B8A76642}"/>
                  </a:ext>
                </a:extLst>
              </p:cNvPr>
              <p:cNvSpPr/>
              <p:nvPr/>
            </p:nvSpPr>
            <p:spPr>
              <a:xfrm rot="-2700000">
                <a:off x="6371227"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8" name="Google Shape;813;p51">
                <a:extLst>
                  <a:ext uri="{FF2B5EF4-FFF2-40B4-BE49-F238E27FC236}">
                    <a16:creationId xmlns:a16="http://schemas.microsoft.com/office/drawing/2014/main" id="{C8391765-9248-455A-A148-472909664220}"/>
                  </a:ext>
                </a:extLst>
              </p:cNvPr>
              <p:cNvSpPr/>
              <p:nvPr/>
            </p:nvSpPr>
            <p:spPr>
              <a:xfrm rot="-2700000">
                <a:off x="4865915"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19" name="Google Shape;814;p51">
                <a:extLst>
                  <a:ext uri="{FF2B5EF4-FFF2-40B4-BE49-F238E27FC236}">
                    <a16:creationId xmlns:a16="http://schemas.microsoft.com/office/drawing/2014/main" id="{B491D9DB-9B29-4ED4-9380-26A45C88CD3B}"/>
                  </a:ext>
                </a:extLst>
              </p:cNvPr>
              <p:cNvSpPr/>
              <p:nvPr/>
            </p:nvSpPr>
            <p:spPr>
              <a:xfrm rot="-2700000">
                <a:off x="5242240"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0" name="Google Shape;815;p51">
                <a:extLst>
                  <a:ext uri="{FF2B5EF4-FFF2-40B4-BE49-F238E27FC236}">
                    <a16:creationId xmlns:a16="http://schemas.microsoft.com/office/drawing/2014/main" id="{DB8F31F2-EE10-4EDB-9FF2-8BE80DC99AD4}"/>
                  </a:ext>
                </a:extLst>
              </p:cNvPr>
              <p:cNvSpPr/>
              <p:nvPr/>
            </p:nvSpPr>
            <p:spPr>
              <a:xfrm rot="-2700000">
                <a:off x="5618569"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1" name="Google Shape;816;p51">
                <a:extLst>
                  <a:ext uri="{FF2B5EF4-FFF2-40B4-BE49-F238E27FC236}">
                    <a16:creationId xmlns:a16="http://schemas.microsoft.com/office/drawing/2014/main" id="{E0E06B48-E575-4E2B-B3F6-7B6FFCD542A7}"/>
                  </a:ext>
                </a:extLst>
              </p:cNvPr>
              <p:cNvSpPr/>
              <p:nvPr/>
            </p:nvSpPr>
            <p:spPr>
              <a:xfrm rot="-2700000">
                <a:off x="5994898"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2" name="Google Shape;817;p51">
                <a:extLst>
                  <a:ext uri="{FF2B5EF4-FFF2-40B4-BE49-F238E27FC236}">
                    <a16:creationId xmlns:a16="http://schemas.microsoft.com/office/drawing/2014/main" id="{017ADDA2-22BE-418E-8405-AC1D655507C9}"/>
                  </a:ext>
                </a:extLst>
              </p:cNvPr>
              <p:cNvSpPr/>
              <p:nvPr/>
            </p:nvSpPr>
            <p:spPr>
              <a:xfrm rot="-2700000">
                <a:off x="6371227"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3" name="Google Shape;818;p51">
                <a:extLst>
                  <a:ext uri="{FF2B5EF4-FFF2-40B4-BE49-F238E27FC236}">
                    <a16:creationId xmlns:a16="http://schemas.microsoft.com/office/drawing/2014/main" id="{8CA839D7-2DA4-44D2-9673-1927670B8915}"/>
                  </a:ext>
                </a:extLst>
              </p:cNvPr>
              <p:cNvSpPr/>
              <p:nvPr/>
            </p:nvSpPr>
            <p:spPr>
              <a:xfrm rot="-2700000">
                <a:off x="4865915"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4" name="Google Shape;819;p51">
                <a:extLst>
                  <a:ext uri="{FF2B5EF4-FFF2-40B4-BE49-F238E27FC236}">
                    <a16:creationId xmlns:a16="http://schemas.microsoft.com/office/drawing/2014/main" id="{9E1DF516-B0A5-4B08-9550-8DDA4A826DDC}"/>
                  </a:ext>
                </a:extLst>
              </p:cNvPr>
              <p:cNvSpPr/>
              <p:nvPr/>
            </p:nvSpPr>
            <p:spPr>
              <a:xfrm rot="-2700000">
                <a:off x="5242240"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5" name="Google Shape;820;p51">
                <a:extLst>
                  <a:ext uri="{FF2B5EF4-FFF2-40B4-BE49-F238E27FC236}">
                    <a16:creationId xmlns:a16="http://schemas.microsoft.com/office/drawing/2014/main" id="{C0C89776-593F-4A70-8D5F-ECE830E53F46}"/>
                  </a:ext>
                </a:extLst>
              </p:cNvPr>
              <p:cNvSpPr/>
              <p:nvPr/>
            </p:nvSpPr>
            <p:spPr>
              <a:xfrm rot="-2700000">
                <a:off x="5618569"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6" name="Google Shape;821;p51">
                <a:extLst>
                  <a:ext uri="{FF2B5EF4-FFF2-40B4-BE49-F238E27FC236}">
                    <a16:creationId xmlns:a16="http://schemas.microsoft.com/office/drawing/2014/main" id="{886D6B29-7610-422D-AC4B-7800A87355E1}"/>
                  </a:ext>
                </a:extLst>
              </p:cNvPr>
              <p:cNvSpPr/>
              <p:nvPr/>
            </p:nvSpPr>
            <p:spPr>
              <a:xfrm rot="-2700000">
                <a:off x="5994898"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7" name="Google Shape;822;p51">
                <a:extLst>
                  <a:ext uri="{FF2B5EF4-FFF2-40B4-BE49-F238E27FC236}">
                    <a16:creationId xmlns:a16="http://schemas.microsoft.com/office/drawing/2014/main" id="{FFA34F7A-FE6D-4891-A3A6-1419D0BC5E9F}"/>
                  </a:ext>
                </a:extLst>
              </p:cNvPr>
              <p:cNvSpPr/>
              <p:nvPr/>
            </p:nvSpPr>
            <p:spPr>
              <a:xfrm rot="-2700000">
                <a:off x="6371227"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8" name="Google Shape;823;p51">
                <a:extLst>
                  <a:ext uri="{FF2B5EF4-FFF2-40B4-BE49-F238E27FC236}">
                    <a16:creationId xmlns:a16="http://schemas.microsoft.com/office/drawing/2014/main" id="{01BC8C56-AFEA-4027-9BC2-761192883D8F}"/>
                  </a:ext>
                </a:extLst>
              </p:cNvPr>
              <p:cNvSpPr/>
              <p:nvPr/>
            </p:nvSpPr>
            <p:spPr>
              <a:xfrm rot="-2700000">
                <a:off x="4865915"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9" name="Google Shape;824;p51">
                <a:extLst>
                  <a:ext uri="{FF2B5EF4-FFF2-40B4-BE49-F238E27FC236}">
                    <a16:creationId xmlns:a16="http://schemas.microsoft.com/office/drawing/2014/main" id="{D95FD00D-538A-485C-AD48-2514F505092D}"/>
                  </a:ext>
                </a:extLst>
              </p:cNvPr>
              <p:cNvSpPr/>
              <p:nvPr/>
            </p:nvSpPr>
            <p:spPr>
              <a:xfrm rot="-2700000">
                <a:off x="5242240"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0" name="Google Shape;825;p51">
                <a:extLst>
                  <a:ext uri="{FF2B5EF4-FFF2-40B4-BE49-F238E27FC236}">
                    <a16:creationId xmlns:a16="http://schemas.microsoft.com/office/drawing/2014/main" id="{E8B4DB8C-E7F6-4A9B-9A3C-6999CC945A09}"/>
                  </a:ext>
                </a:extLst>
              </p:cNvPr>
              <p:cNvSpPr/>
              <p:nvPr/>
            </p:nvSpPr>
            <p:spPr>
              <a:xfrm rot="-2700000">
                <a:off x="5618569"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1" name="Google Shape;826;p51">
                <a:extLst>
                  <a:ext uri="{FF2B5EF4-FFF2-40B4-BE49-F238E27FC236}">
                    <a16:creationId xmlns:a16="http://schemas.microsoft.com/office/drawing/2014/main" id="{CC56D6D3-BC4E-4204-AC24-4B1717A2F188}"/>
                  </a:ext>
                </a:extLst>
              </p:cNvPr>
              <p:cNvSpPr/>
              <p:nvPr/>
            </p:nvSpPr>
            <p:spPr>
              <a:xfrm rot="-2700000">
                <a:off x="5994898"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32" name="Google Shape;827;p51">
                <a:extLst>
                  <a:ext uri="{FF2B5EF4-FFF2-40B4-BE49-F238E27FC236}">
                    <a16:creationId xmlns:a16="http://schemas.microsoft.com/office/drawing/2014/main" id="{9A569249-63A0-46B8-A2E7-34E86F0C0C8A}"/>
                  </a:ext>
                </a:extLst>
              </p:cNvPr>
              <p:cNvSpPr/>
              <p:nvPr/>
            </p:nvSpPr>
            <p:spPr>
              <a:xfrm rot="-2700000">
                <a:off x="6371227"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41" name="Group 40">
              <a:extLst>
                <a:ext uri="{FF2B5EF4-FFF2-40B4-BE49-F238E27FC236}">
                  <a16:creationId xmlns:a16="http://schemas.microsoft.com/office/drawing/2014/main" id="{E845B152-7A9C-47CC-8108-01F6CE435F41}"/>
                </a:ext>
              </a:extLst>
            </p:cNvPr>
            <p:cNvGrpSpPr/>
            <p:nvPr/>
          </p:nvGrpSpPr>
          <p:grpSpPr>
            <a:xfrm>
              <a:off x="9459173" y="4651735"/>
              <a:ext cx="965465" cy="814701"/>
              <a:chOff x="2122052" y="4430998"/>
              <a:chExt cx="516998" cy="436265"/>
            </a:xfrm>
          </p:grpSpPr>
          <p:sp>
            <p:nvSpPr>
              <p:cNvPr id="42" name="Google Shape;663;p48">
                <a:extLst>
                  <a:ext uri="{FF2B5EF4-FFF2-40B4-BE49-F238E27FC236}">
                    <a16:creationId xmlns:a16="http://schemas.microsoft.com/office/drawing/2014/main" id="{E4DF6B59-83D7-44E5-9321-1CBFC5D4C40F}"/>
                  </a:ext>
                </a:extLst>
              </p:cNvPr>
              <p:cNvSpPr/>
              <p:nvPr/>
            </p:nvSpPr>
            <p:spPr>
              <a:xfrm rot="18900000">
                <a:off x="2122052"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664;p48">
                <a:extLst>
                  <a:ext uri="{FF2B5EF4-FFF2-40B4-BE49-F238E27FC236}">
                    <a16:creationId xmlns:a16="http://schemas.microsoft.com/office/drawing/2014/main" id="{331A4A0C-40A8-4933-990C-49FDEFCE4DC0}"/>
                  </a:ext>
                </a:extLst>
              </p:cNvPr>
              <p:cNvSpPr/>
              <p:nvPr/>
            </p:nvSpPr>
            <p:spPr>
              <a:xfrm rot="18900000">
                <a:off x="2234310"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665;p48">
                <a:extLst>
                  <a:ext uri="{FF2B5EF4-FFF2-40B4-BE49-F238E27FC236}">
                    <a16:creationId xmlns:a16="http://schemas.microsoft.com/office/drawing/2014/main" id="{BE7B27DC-9370-4A95-A274-6B54E604C164}"/>
                  </a:ext>
                </a:extLst>
              </p:cNvPr>
              <p:cNvSpPr/>
              <p:nvPr/>
            </p:nvSpPr>
            <p:spPr>
              <a:xfrm rot="18900000">
                <a:off x="2346569" y="4430998"/>
                <a:ext cx="67962" cy="67962"/>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666;p48">
                <a:extLst>
                  <a:ext uri="{FF2B5EF4-FFF2-40B4-BE49-F238E27FC236}">
                    <a16:creationId xmlns:a16="http://schemas.microsoft.com/office/drawing/2014/main" id="{C4FEAE79-B836-4AFA-956E-45574946DB46}"/>
                  </a:ext>
                </a:extLst>
              </p:cNvPr>
              <p:cNvSpPr/>
              <p:nvPr/>
            </p:nvSpPr>
            <p:spPr>
              <a:xfrm rot="18900000">
                <a:off x="2458828"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667;p48">
                <a:extLst>
                  <a:ext uri="{FF2B5EF4-FFF2-40B4-BE49-F238E27FC236}">
                    <a16:creationId xmlns:a16="http://schemas.microsoft.com/office/drawing/2014/main" id="{4EF5C876-60F7-4DFA-A9F7-0F6981531956}"/>
                  </a:ext>
                </a:extLst>
              </p:cNvPr>
              <p:cNvSpPr/>
              <p:nvPr/>
            </p:nvSpPr>
            <p:spPr>
              <a:xfrm rot="18900000">
                <a:off x="2571087"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668;p48">
                <a:extLst>
                  <a:ext uri="{FF2B5EF4-FFF2-40B4-BE49-F238E27FC236}">
                    <a16:creationId xmlns:a16="http://schemas.microsoft.com/office/drawing/2014/main" id="{BDB1E6AB-2A91-4DE9-BA18-66293A82213C}"/>
                  </a:ext>
                </a:extLst>
              </p:cNvPr>
              <p:cNvSpPr/>
              <p:nvPr/>
            </p:nvSpPr>
            <p:spPr>
              <a:xfrm rot="18900000">
                <a:off x="2122052"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8" name="Google Shape;669;p48">
                <a:extLst>
                  <a:ext uri="{FF2B5EF4-FFF2-40B4-BE49-F238E27FC236}">
                    <a16:creationId xmlns:a16="http://schemas.microsoft.com/office/drawing/2014/main" id="{39034831-F0FC-4A36-A408-F0C003DC0C7D}"/>
                  </a:ext>
                </a:extLst>
              </p:cNvPr>
              <p:cNvSpPr/>
              <p:nvPr/>
            </p:nvSpPr>
            <p:spPr>
              <a:xfrm rot="18900000">
                <a:off x="2234310"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670;p48">
                <a:extLst>
                  <a:ext uri="{FF2B5EF4-FFF2-40B4-BE49-F238E27FC236}">
                    <a16:creationId xmlns:a16="http://schemas.microsoft.com/office/drawing/2014/main" id="{CA555B6D-5079-4AAC-A44E-A00E464DC8B4}"/>
                  </a:ext>
                </a:extLst>
              </p:cNvPr>
              <p:cNvSpPr/>
              <p:nvPr/>
            </p:nvSpPr>
            <p:spPr>
              <a:xfrm rot="18900000">
                <a:off x="2346569"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671;p48">
                <a:extLst>
                  <a:ext uri="{FF2B5EF4-FFF2-40B4-BE49-F238E27FC236}">
                    <a16:creationId xmlns:a16="http://schemas.microsoft.com/office/drawing/2014/main" id="{BD9FB926-AEE1-40C9-87FF-D5FFABCE82FB}"/>
                  </a:ext>
                </a:extLst>
              </p:cNvPr>
              <p:cNvSpPr/>
              <p:nvPr/>
            </p:nvSpPr>
            <p:spPr>
              <a:xfrm rot="18900000">
                <a:off x="2458828"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672;p48">
                <a:extLst>
                  <a:ext uri="{FF2B5EF4-FFF2-40B4-BE49-F238E27FC236}">
                    <a16:creationId xmlns:a16="http://schemas.microsoft.com/office/drawing/2014/main" id="{26C95C5F-B2E1-4097-A15D-DC03FD6A354C}"/>
                  </a:ext>
                </a:extLst>
              </p:cNvPr>
              <p:cNvSpPr/>
              <p:nvPr/>
            </p:nvSpPr>
            <p:spPr>
              <a:xfrm rot="18900000">
                <a:off x="2571087" y="4527112"/>
                <a:ext cx="67962" cy="67962"/>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673;p48">
                <a:extLst>
                  <a:ext uri="{FF2B5EF4-FFF2-40B4-BE49-F238E27FC236}">
                    <a16:creationId xmlns:a16="http://schemas.microsoft.com/office/drawing/2014/main" id="{73DF952E-A5FB-4812-ADDE-E5C990B910D1}"/>
                  </a:ext>
                </a:extLst>
              </p:cNvPr>
              <p:cNvSpPr/>
              <p:nvPr/>
            </p:nvSpPr>
            <p:spPr>
              <a:xfrm rot="18900000">
                <a:off x="2122053"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674;p48">
                <a:extLst>
                  <a:ext uri="{FF2B5EF4-FFF2-40B4-BE49-F238E27FC236}">
                    <a16:creationId xmlns:a16="http://schemas.microsoft.com/office/drawing/2014/main" id="{9505BEEF-4B4F-4536-8F6C-65D06F256EB5}"/>
                  </a:ext>
                </a:extLst>
              </p:cNvPr>
              <p:cNvSpPr/>
              <p:nvPr/>
            </p:nvSpPr>
            <p:spPr>
              <a:xfrm rot="18900000">
                <a:off x="2234311" y="4619187"/>
                <a:ext cx="67962" cy="67962"/>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675;p48">
                <a:extLst>
                  <a:ext uri="{FF2B5EF4-FFF2-40B4-BE49-F238E27FC236}">
                    <a16:creationId xmlns:a16="http://schemas.microsoft.com/office/drawing/2014/main" id="{CECB23DD-9AB5-4EB5-9AB8-5EE3BEC76594}"/>
                  </a:ext>
                </a:extLst>
              </p:cNvPr>
              <p:cNvSpPr/>
              <p:nvPr/>
            </p:nvSpPr>
            <p:spPr>
              <a:xfrm rot="18900000">
                <a:off x="2346570"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676;p48">
                <a:extLst>
                  <a:ext uri="{FF2B5EF4-FFF2-40B4-BE49-F238E27FC236}">
                    <a16:creationId xmlns:a16="http://schemas.microsoft.com/office/drawing/2014/main" id="{77BD35B1-AC77-4710-BBDA-3E85E9F63458}"/>
                  </a:ext>
                </a:extLst>
              </p:cNvPr>
              <p:cNvSpPr/>
              <p:nvPr/>
            </p:nvSpPr>
            <p:spPr>
              <a:xfrm rot="18900000">
                <a:off x="2458829"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677;p48">
                <a:extLst>
                  <a:ext uri="{FF2B5EF4-FFF2-40B4-BE49-F238E27FC236}">
                    <a16:creationId xmlns:a16="http://schemas.microsoft.com/office/drawing/2014/main" id="{27814F7B-4057-4D1F-A6E2-D456374BDC63}"/>
                  </a:ext>
                </a:extLst>
              </p:cNvPr>
              <p:cNvSpPr/>
              <p:nvPr/>
            </p:nvSpPr>
            <p:spPr>
              <a:xfrm rot="18900000">
                <a:off x="2571088"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678;p48">
                <a:extLst>
                  <a:ext uri="{FF2B5EF4-FFF2-40B4-BE49-F238E27FC236}">
                    <a16:creationId xmlns:a16="http://schemas.microsoft.com/office/drawing/2014/main" id="{20FC8F96-1BD4-465C-A31C-533F248920F6}"/>
                  </a:ext>
                </a:extLst>
              </p:cNvPr>
              <p:cNvSpPr/>
              <p:nvPr/>
            </p:nvSpPr>
            <p:spPr>
              <a:xfrm rot="18900000">
                <a:off x="2122053"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679;p48">
                <a:extLst>
                  <a:ext uri="{FF2B5EF4-FFF2-40B4-BE49-F238E27FC236}">
                    <a16:creationId xmlns:a16="http://schemas.microsoft.com/office/drawing/2014/main" id="{9A9912BF-1954-4AE6-9520-C1588741C0F8}"/>
                  </a:ext>
                </a:extLst>
              </p:cNvPr>
              <p:cNvSpPr/>
              <p:nvPr/>
            </p:nvSpPr>
            <p:spPr>
              <a:xfrm rot="18900000">
                <a:off x="2234311"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680;p48">
                <a:extLst>
                  <a:ext uri="{FF2B5EF4-FFF2-40B4-BE49-F238E27FC236}">
                    <a16:creationId xmlns:a16="http://schemas.microsoft.com/office/drawing/2014/main" id="{AE770F42-57A2-432F-BF9E-77DAD2BAB08C}"/>
                  </a:ext>
                </a:extLst>
              </p:cNvPr>
              <p:cNvSpPr/>
              <p:nvPr/>
            </p:nvSpPr>
            <p:spPr>
              <a:xfrm rot="18900000">
                <a:off x="2346570"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81;p48">
                <a:extLst>
                  <a:ext uri="{FF2B5EF4-FFF2-40B4-BE49-F238E27FC236}">
                    <a16:creationId xmlns:a16="http://schemas.microsoft.com/office/drawing/2014/main" id="{3D1E4847-7936-4A45-A36C-CB40050AD944}"/>
                  </a:ext>
                </a:extLst>
              </p:cNvPr>
              <p:cNvSpPr/>
              <p:nvPr/>
            </p:nvSpPr>
            <p:spPr>
              <a:xfrm rot="18900000">
                <a:off x="2458829"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82;p48">
                <a:extLst>
                  <a:ext uri="{FF2B5EF4-FFF2-40B4-BE49-F238E27FC236}">
                    <a16:creationId xmlns:a16="http://schemas.microsoft.com/office/drawing/2014/main" id="{B06BEC38-5ED4-4CCC-8157-9362036210C3}"/>
                  </a:ext>
                </a:extLst>
              </p:cNvPr>
              <p:cNvSpPr/>
              <p:nvPr/>
            </p:nvSpPr>
            <p:spPr>
              <a:xfrm rot="18900000">
                <a:off x="2571088"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83;p48">
                <a:extLst>
                  <a:ext uri="{FF2B5EF4-FFF2-40B4-BE49-F238E27FC236}">
                    <a16:creationId xmlns:a16="http://schemas.microsoft.com/office/drawing/2014/main" id="{C2CBAEFE-B7FC-47AA-8C85-1C89E3BBBDCF}"/>
                  </a:ext>
                </a:extLst>
              </p:cNvPr>
              <p:cNvSpPr/>
              <p:nvPr/>
            </p:nvSpPr>
            <p:spPr>
              <a:xfrm rot="18900000">
                <a:off x="2122052" y="4799301"/>
                <a:ext cx="67962" cy="67962"/>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3" name="Google Shape;684;p48">
                <a:extLst>
                  <a:ext uri="{FF2B5EF4-FFF2-40B4-BE49-F238E27FC236}">
                    <a16:creationId xmlns:a16="http://schemas.microsoft.com/office/drawing/2014/main" id="{5E60BCEB-60A6-41A0-959C-96DF3DF5CAF9}"/>
                  </a:ext>
                </a:extLst>
              </p:cNvPr>
              <p:cNvSpPr/>
              <p:nvPr/>
            </p:nvSpPr>
            <p:spPr>
              <a:xfrm rot="18900000">
                <a:off x="2234310"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85;p48">
                <a:extLst>
                  <a:ext uri="{FF2B5EF4-FFF2-40B4-BE49-F238E27FC236}">
                    <a16:creationId xmlns:a16="http://schemas.microsoft.com/office/drawing/2014/main" id="{E7A5ECC6-6843-4356-89F0-0BA2C3A1CBB8}"/>
                  </a:ext>
                </a:extLst>
              </p:cNvPr>
              <p:cNvSpPr/>
              <p:nvPr/>
            </p:nvSpPr>
            <p:spPr>
              <a:xfrm rot="18900000">
                <a:off x="2346569"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86;p48">
                <a:extLst>
                  <a:ext uri="{FF2B5EF4-FFF2-40B4-BE49-F238E27FC236}">
                    <a16:creationId xmlns:a16="http://schemas.microsoft.com/office/drawing/2014/main" id="{1B5DFBCC-392B-42EE-8075-99905FB08A92}"/>
                  </a:ext>
                </a:extLst>
              </p:cNvPr>
              <p:cNvSpPr/>
              <p:nvPr/>
            </p:nvSpPr>
            <p:spPr>
              <a:xfrm rot="18900000">
                <a:off x="2458828" y="4799301"/>
                <a:ext cx="67962" cy="67962"/>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87;p48">
                <a:extLst>
                  <a:ext uri="{FF2B5EF4-FFF2-40B4-BE49-F238E27FC236}">
                    <a16:creationId xmlns:a16="http://schemas.microsoft.com/office/drawing/2014/main" id="{41A3117F-E6FA-43A2-9E00-D27D3036B156}"/>
                  </a:ext>
                </a:extLst>
              </p:cNvPr>
              <p:cNvSpPr/>
              <p:nvPr/>
            </p:nvSpPr>
            <p:spPr>
              <a:xfrm rot="18900000">
                <a:off x="2571087" y="4799301"/>
                <a:ext cx="67962" cy="67962"/>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9" name="Google Shape;776;p51">
            <a:extLst>
              <a:ext uri="{FF2B5EF4-FFF2-40B4-BE49-F238E27FC236}">
                <a16:creationId xmlns:a16="http://schemas.microsoft.com/office/drawing/2014/main" id="{6E2FA04C-93C1-462E-8E7C-6D20C25A1F25}"/>
              </a:ext>
            </a:extLst>
          </p:cNvPr>
          <p:cNvSpPr/>
          <p:nvPr/>
        </p:nvSpPr>
        <p:spPr>
          <a:xfrm>
            <a:off x="1291267" y="1878151"/>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782;p51">
            <a:extLst>
              <a:ext uri="{FF2B5EF4-FFF2-40B4-BE49-F238E27FC236}">
                <a16:creationId xmlns:a16="http://schemas.microsoft.com/office/drawing/2014/main" id="{D74621CE-666A-468B-AE15-AA2287B0CD8C}"/>
              </a:ext>
            </a:extLst>
          </p:cNvPr>
          <p:cNvSpPr txBox="1">
            <a:spLocks/>
          </p:cNvSpPr>
          <p:nvPr/>
        </p:nvSpPr>
        <p:spPr>
          <a:xfrm>
            <a:off x="1261304" y="1878151"/>
            <a:ext cx="813900" cy="875400"/>
          </a:xfrm>
          <a:prstGeom prst="rect">
            <a:avLst/>
          </a:prstGeom>
          <a:effectLst>
            <a:glow>
              <a:schemeClr val="accent1">
                <a:satMod val="175000"/>
              </a:schemeClr>
            </a:glow>
          </a:effectLst>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01</a:t>
            </a:r>
          </a:p>
        </p:txBody>
      </p:sp>
      <p:sp>
        <p:nvSpPr>
          <p:cNvPr id="81" name="Google Shape;776;p51">
            <a:extLst>
              <a:ext uri="{FF2B5EF4-FFF2-40B4-BE49-F238E27FC236}">
                <a16:creationId xmlns:a16="http://schemas.microsoft.com/office/drawing/2014/main" id="{E8B6F9CD-39AB-4531-85A4-170A5C0BBF66}"/>
              </a:ext>
            </a:extLst>
          </p:cNvPr>
          <p:cNvSpPr/>
          <p:nvPr/>
        </p:nvSpPr>
        <p:spPr>
          <a:xfrm>
            <a:off x="1289283" y="3004198"/>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782;p51">
            <a:extLst>
              <a:ext uri="{FF2B5EF4-FFF2-40B4-BE49-F238E27FC236}">
                <a16:creationId xmlns:a16="http://schemas.microsoft.com/office/drawing/2014/main" id="{422BA151-349B-44BC-867C-357FA338BC96}"/>
              </a:ext>
            </a:extLst>
          </p:cNvPr>
          <p:cNvSpPr txBox="1">
            <a:spLocks/>
          </p:cNvSpPr>
          <p:nvPr/>
        </p:nvSpPr>
        <p:spPr>
          <a:xfrm>
            <a:off x="1259320" y="3004198"/>
            <a:ext cx="813900" cy="875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02</a:t>
            </a:r>
          </a:p>
        </p:txBody>
      </p:sp>
      <p:sp>
        <p:nvSpPr>
          <p:cNvPr id="83" name="Google Shape;776;p51">
            <a:extLst>
              <a:ext uri="{FF2B5EF4-FFF2-40B4-BE49-F238E27FC236}">
                <a16:creationId xmlns:a16="http://schemas.microsoft.com/office/drawing/2014/main" id="{E4850C27-B530-4CC2-AC00-7133216F69CA}"/>
              </a:ext>
            </a:extLst>
          </p:cNvPr>
          <p:cNvSpPr/>
          <p:nvPr/>
        </p:nvSpPr>
        <p:spPr>
          <a:xfrm>
            <a:off x="1289283" y="4214035"/>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782;p51">
            <a:extLst>
              <a:ext uri="{FF2B5EF4-FFF2-40B4-BE49-F238E27FC236}">
                <a16:creationId xmlns:a16="http://schemas.microsoft.com/office/drawing/2014/main" id="{F12079F9-10B5-419B-BC83-AA939584D673}"/>
              </a:ext>
            </a:extLst>
          </p:cNvPr>
          <p:cNvSpPr txBox="1">
            <a:spLocks/>
          </p:cNvSpPr>
          <p:nvPr/>
        </p:nvSpPr>
        <p:spPr>
          <a:xfrm>
            <a:off x="1259320" y="4214035"/>
            <a:ext cx="813900" cy="875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03</a:t>
            </a:r>
          </a:p>
        </p:txBody>
      </p:sp>
      <p:sp>
        <p:nvSpPr>
          <p:cNvPr id="101" name="Google Shape;776;p51">
            <a:extLst>
              <a:ext uri="{FF2B5EF4-FFF2-40B4-BE49-F238E27FC236}">
                <a16:creationId xmlns:a16="http://schemas.microsoft.com/office/drawing/2014/main" id="{6F2CC6D8-E8EE-4409-815A-B60FD8BAFE5F}"/>
              </a:ext>
            </a:extLst>
          </p:cNvPr>
          <p:cNvSpPr/>
          <p:nvPr/>
        </p:nvSpPr>
        <p:spPr>
          <a:xfrm>
            <a:off x="5314403" y="1878151"/>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782;p51">
            <a:extLst>
              <a:ext uri="{FF2B5EF4-FFF2-40B4-BE49-F238E27FC236}">
                <a16:creationId xmlns:a16="http://schemas.microsoft.com/office/drawing/2014/main" id="{33DDF72C-C537-4B01-8C01-1A1535D1C33B}"/>
              </a:ext>
            </a:extLst>
          </p:cNvPr>
          <p:cNvSpPr txBox="1">
            <a:spLocks/>
          </p:cNvSpPr>
          <p:nvPr/>
        </p:nvSpPr>
        <p:spPr>
          <a:xfrm>
            <a:off x="5284440" y="1878151"/>
            <a:ext cx="813900" cy="875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04</a:t>
            </a:r>
          </a:p>
        </p:txBody>
      </p:sp>
      <p:sp>
        <p:nvSpPr>
          <p:cNvPr id="103" name="Google Shape;776;p51">
            <a:extLst>
              <a:ext uri="{FF2B5EF4-FFF2-40B4-BE49-F238E27FC236}">
                <a16:creationId xmlns:a16="http://schemas.microsoft.com/office/drawing/2014/main" id="{720F78DA-FA30-4207-BAB9-696491B1274D}"/>
              </a:ext>
            </a:extLst>
          </p:cNvPr>
          <p:cNvSpPr/>
          <p:nvPr/>
        </p:nvSpPr>
        <p:spPr>
          <a:xfrm>
            <a:off x="5312419" y="3004198"/>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4" name="Google Shape;782;p51">
            <a:extLst>
              <a:ext uri="{FF2B5EF4-FFF2-40B4-BE49-F238E27FC236}">
                <a16:creationId xmlns:a16="http://schemas.microsoft.com/office/drawing/2014/main" id="{BFF1F449-5DAF-47E0-B0EF-12C64978D54D}"/>
              </a:ext>
            </a:extLst>
          </p:cNvPr>
          <p:cNvSpPr txBox="1">
            <a:spLocks/>
          </p:cNvSpPr>
          <p:nvPr/>
        </p:nvSpPr>
        <p:spPr>
          <a:xfrm>
            <a:off x="5282456" y="3004198"/>
            <a:ext cx="813900" cy="875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05</a:t>
            </a:r>
          </a:p>
        </p:txBody>
      </p:sp>
      <p:sp>
        <p:nvSpPr>
          <p:cNvPr id="105" name="Google Shape;776;p51">
            <a:extLst>
              <a:ext uri="{FF2B5EF4-FFF2-40B4-BE49-F238E27FC236}">
                <a16:creationId xmlns:a16="http://schemas.microsoft.com/office/drawing/2014/main" id="{480CD45E-BA9D-4A86-A20C-DAD3D66B554F}"/>
              </a:ext>
            </a:extLst>
          </p:cNvPr>
          <p:cNvSpPr/>
          <p:nvPr/>
        </p:nvSpPr>
        <p:spPr>
          <a:xfrm>
            <a:off x="5312419" y="4214035"/>
            <a:ext cx="768600" cy="768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782;p51">
            <a:extLst>
              <a:ext uri="{FF2B5EF4-FFF2-40B4-BE49-F238E27FC236}">
                <a16:creationId xmlns:a16="http://schemas.microsoft.com/office/drawing/2014/main" id="{F3D350C7-F831-4D04-B669-CB308F57C329}"/>
              </a:ext>
            </a:extLst>
          </p:cNvPr>
          <p:cNvSpPr txBox="1">
            <a:spLocks/>
          </p:cNvSpPr>
          <p:nvPr/>
        </p:nvSpPr>
        <p:spPr>
          <a:xfrm>
            <a:off x="5282456" y="4214035"/>
            <a:ext cx="813900" cy="875400"/>
          </a:xfrm>
          <a:prstGeom prst="rect">
            <a:avLst/>
          </a:prstGeom>
        </p:spPr>
        <p:txBody>
          <a:bodyPr spcFirstLastPara="1" wrap="square" lIns="91425" tIns="91425" rIns="91425" bIns="91425" anchor="ctr" anchorCtr="0">
            <a:noAutofit/>
          </a:bodyPr>
          <a:lstStyle>
            <a:lvl1pPr algn="l" defTabSz="914400" rtl="0" eaLnBrk="1" latinLnBrk="0" hangingPunct="1">
              <a:lnSpc>
                <a:spcPct val="90000"/>
              </a:lnSpc>
              <a:spcBef>
                <a:spcPct val="0"/>
              </a:spcBef>
              <a:buNone/>
              <a:defRPr sz="3600" kern="1200" cap="all" baseline="0">
                <a:solidFill>
                  <a:schemeClr val="tx1"/>
                </a:solidFill>
                <a:effectLst>
                  <a:outerShdw blurRad="177800" dist="38100" dir="2700000" algn="tl">
                    <a:srgbClr val="000000">
                      <a:alpha val="24000"/>
                    </a:srgbClr>
                  </a:outerShdw>
                </a:effectLst>
                <a:latin typeface="+mj-lt"/>
                <a:ea typeface="+mj-ea"/>
                <a:cs typeface="+mj-cs"/>
              </a:defRPr>
            </a:lvl1pPr>
          </a:lstStyle>
          <a:p>
            <a:pPr algn="ctr">
              <a:spcBef>
                <a:spcPts val="0"/>
              </a:spcBef>
            </a:pPr>
            <a:r>
              <a:rPr lang="en" sz="3000" dirty="0">
                <a:latin typeface="Saira SemiCondensed ExtraBold" panose="00000906000000000000" charset="0"/>
              </a:rPr>
              <a:t>06</a:t>
            </a:r>
          </a:p>
        </p:txBody>
      </p:sp>
      <p:sp>
        <p:nvSpPr>
          <p:cNvPr id="186" name="Google Shape;789;p51">
            <a:extLst>
              <a:ext uri="{FF2B5EF4-FFF2-40B4-BE49-F238E27FC236}">
                <a16:creationId xmlns:a16="http://schemas.microsoft.com/office/drawing/2014/main" id="{975EEAE4-8625-49DD-816B-0386513D2308}"/>
              </a:ext>
            </a:extLst>
          </p:cNvPr>
          <p:cNvSpPr txBox="1">
            <a:spLocks/>
          </p:cNvSpPr>
          <p:nvPr/>
        </p:nvSpPr>
        <p:spPr>
          <a:xfrm>
            <a:off x="2071451" y="2279924"/>
            <a:ext cx="3404953" cy="80407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lang="en-US" kern="0" dirty="0">
                <a:solidFill>
                  <a:srgbClr val="FFFFFF"/>
                </a:solidFill>
                <a:latin typeface="Sora" pitchFamily="2" charset="0"/>
                <a:cs typeface="Sora" pitchFamily="2" charset="0"/>
              </a:rPr>
              <a:t>Research about metaverse</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Sora" pitchFamily="2" charset="0"/>
                <a:cs typeface="Sora" pitchFamily="2" charset="0"/>
                <a:sym typeface="Sora"/>
              </a:rPr>
              <a:t>AV/VR in society</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lang="en-US" kern="0" dirty="0">
                <a:solidFill>
                  <a:srgbClr val="FFFFFF"/>
                </a:solidFill>
                <a:latin typeface="Sora" pitchFamily="2" charset="0"/>
                <a:cs typeface="Sora" pitchFamily="2" charset="0"/>
              </a:rPr>
              <a:t>Gameplay Mechanics</a:t>
            </a:r>
            <a:endParaRPr kumimoji="0" lang="en-US" sz="1400" b="0" i="0" u="none" strike="noStrike" kern="0" cap="none" spc="0" normalizeH="0" baseline="0" noProof="0" dirty="0">
              <a:ln>
                <a:noFill/>
              </a:ln>
              <a:solidFill>
                <a:srgbClr val="FFFFFF"/>
              </a:solidFill>
              <a:effectLst/>
              <a:uLnTx/>
              <a:uFillTx/>
              <a:latin typeface="Sora" pitchFamily="2" charset="0"/>
              <a:cs typeface="Sora" pitchFamily="2" charset="0"/>
              <a:sym typeface="Sora"/>
            </a:endParaRPr>
          </a:p>
        </p:txBody>
      </p:sp>
      <p:sp>
        <p:nvSpPr>
          <p:cNvPr id="187" name="Google Shape;790;p51">
            <a:extLst>
              <a:ext uri="{FF2B5EF4-FFF2-40B4-BE49-F238E27FC236}">
                <a16:creationId xmlns:a16="http://schemas.microsoft.com/office/drawing/2014/main" id="{2823E2E2-60F1-42F4-B073-E22565D9A7DB}"/>
              </a:ext>
            </a:extLst>
          </p:cNvPr>
          <p:cNvSpPr txBox="1">
            <a:spLocks/>
          </p:cNvSpPr>
          <p:nvPr/>
        </p:nvSpPr>
        <p:spPr>
          <a:xfrm>
            <a:off x="2071452" y="1938873"/>
            <a:ext cx="3120300" cy="34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About the project</a:t>
            </a:r>
          </a:p>
        </p:txBody>
      </p:sp>
      <p:sp>
        <p:nvSpPr>
          <p:cNvPr id="188" name="Google Shape;791;p51">
            <a:extLst>
              <a:ext uri="{FF2B5EF4-FFF2-40B4-BE49-F238E27FC236}">
                <a16:creationId xmlns:a16="http://schemas.microsoft.com/office/drawing/2014/main" id="{5A105597-B427-4676-B293-68E4E654B16F}"/>
              </a:ext>
            </a:extLst>
          </p:cNvPr>
          <p:cNvSpPr txBox="1">
            <a:spLocks/>
          </p:cNvSpPr>
          <p:nvPr/>
        </p:nvSpPr>
        <p:spPr>
          <a:xfrm>
            <a:off x="2071452" y="3160429"/>
            <a:ext cx="3120300" cy="34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a:ln>
                  <a:noFill/>
                </a:ln>
                <a:solidFill>
                  <a:srgbClr val="F7743C"/>
                </a:solidFill>
                <a:effectLst/>
                <a:uLnTx/>
                <a:uFillTx/>
                <a:latin typeface="Saira SemiCondensed ExtraBold"/>
                <a:sym typeface="Saira SemiCondensed ExtraBold"/>
              </a:rPr>
              <a:t>Major requirements</a:t>
            </a:r>
            <a:endPar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endParaRPr>
          </a:p>
        </p:txBody>
      </p:sp>
      <p:sp>
        <p:nvSpPr>
          <p:cNvPr id="189" name="Google Shape;792;p51">
            <a:extLst>
              <a:ext uri="{FF2B5EF4-FFF2-40B4-BE49-F238E27FC236}">
                <a16:creationId xmlns:a16="http://schemas.microsoft.com/office/drawing/2014/main" id="{59E58A75-071F-4E45-8DAD-6A6714B47A2E}"/>
              </a:ext>
            </a:extLst>
          </p:cNvPr>
          <p:cNvSpPr txBox="1">
            <a:spLocks/>
          </p:cNvSpPr>
          <p:nvPr/>
        </p:nvSpPr>
        <p:spPr>
          <a:xfrm>
            <a:off x="2071451" y="3525366"/>
            <a:ext cx="3120299" cy="100107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285750" indent="-285750" defTabSz="914400">
              <a:buClr>
                <a:schemeClr val="tx1"/>
              </a:buClr>
              <a:buSzPts val="1100"/>
              <a:buFont typeface="Arial" panose="020B0604020202020204" pitchFamily="34" charset="0"/>
              <a:buChar char="•"/>
              <a:defRPr/>
            </a:pPr>
            <a:r>
              <a:rPr kumimoji="0" lang="en-US" sz="1400" b="0" i="0" u="none" strike="noStrike" kern="0" cap="none" spc="0" normalizeH="0" baseline="0" noProof="0" dirty="0">
                <a:ln>
                  <a:noFill/>
                </a:ln>
                <a:solidFill>
                  <a:srgbClr val="FFFFFF"/>
                </a:solidFill>
                <a:effectLst/>
                <a:uLnTx/>
                <a:uFillTx/>
                <a:latin typeface="Sora"/>
                <a:cs typeface="Sora"/>
                <a:sym typeface="Sora"/>
              </a:rPr>
              <a:t>research on different time marks milestones</a:t>
            </a:r>
            <a:endParaRPr kumimoji="0" lang="el-GR" sz="1400" b="0" i="0" u="none" strike="noStrike" kern="0" cap="none" spc="0" normalizeH="0" baseline="0" noProof="0" dirty="0">
              <a:ln>
                <a:noFill/>
              </a:ln>
              <a:solidFill>
                <a:srgbClr val="FFFFFF"/>
              </a:solidFill>
              <a:effectLst/>
              <a:uLnTx/>
              <a:uFillTx/>
              <a:latin typeface="Sora"/>
              <a:cs typeface="Sora"/>
              <a:sym typeface="Sora"/>
            </a:endParaRPr>
          </a:p>
          <a:p>
            <a:pPr marL="285750" indent="-285750" defTabSz="914400">
              <a:buClr>
                <a:schemeClr val="tx1"/>
              </a:buClr>
              <a:buSzPts val="1100"/>
              <a:buFont typeface="Arial" panose="020B0604020202020204" pitchFamily="34" charset="0"/>
              <a:buChar char="•"/>
              <a:defRPr/>
            </a:pPr>
            <a:r>
              <a:rPr kumimoji="0" lang="en-US" sz="1400" b="0" i="0" u="none" strike="noStrike" kern="0" cap="none" spc="0" normalizeH="0" baseline="0" noProof="0" dirty="0">
                <a:ln>
                  <a:noFill/>
                </a:ln>
                <a:solidFill>
                  <a:srgbClr val="FFFFFF"/>
                </a:solidFill>
                <a:effectLst/>
                <a:uLnTx/>
                <a:uFillTx/>
                <a:latin typeface="Sora"/>
                <a:cs typeface="Sora"/>
                <a:sym typeface="Sora"/>
              </a:rPr>
              <a:t>Product comparisons</a:t>
            </a:r>
          </a:p>
          <a:p>
            <a:pPr marL="285750" indent="-285750" defTabSz="914400">
              <a:buClr>
                <a:schemeClr val="tx1"/>
              </a:buClr>
              <a:buSzPts val="1100"/>
              <a:buFont typeface="Arial" panose="020B0604020202020204" pitchFamily="34" charset="0"/>
              <a:buChar char="•"/>
              <a:defRPr/>
            </a:pPr>
            <a:r>
              <a:rPr kumimoji="0" lang="en-US" sz="1400" b="0" i="0" u="none" strike="noStrike" kern="0" cap="none" spc="0" normalizeH="0" baseline="0" noProof="0" dirty="0">
                <a:ln>
                  <a:noFill/>
                </a:ln>
                <a:solidFill>
                  <a:srgbClr val="FFFFFF"/>
                </a:solidFill>
                <a:effectLst/>
                <a:uLnTx/>
                <a:uFillTx/>
                <a:latin typeface="Sora"/>
                <a:cs typeface="Sora"/>
                <a:sym typeface="Sora"/>
              </a:rPr>
              <a:t>Product reverse engineering</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endParaRPr kumimoji="0" lang="en-US" sz="1400" b="0" i="0" u="none" strike="noStrike" kern="0" cap="none" spc="0" normalizeH="0" baseline="0" noProof="0" dirty="0">
              <a:ln>
                <a:noFill/>
              </a:ln>
              <a:solidFill>
                <a:srgbClr val="FFFFFF"/>
              </a:solidFill>
              <a:effectLst/>
              <a:uLnTx/>
              <a:uFillTx/>
              <a:latin typeface="Sora"/>
              <a:cs typeface="Sora"/>
              <a:sym typeface="Sora"/>
            </a:endParaRPr>
          </a:p>
        </p:txBody>
      </p:sp>
      <p:sp>
        <p:nvSpPr>
          <p:cNvPr id="190" name="Google Shape;793;p51">
            <a:extLst>
              <a:ext uri="{FF2B5EF4-FFF2-40B4-BE49-F238E27FC236}">
                <a16:creationId xmlns:a16="http://schemas.microsoft.com/office/drawing/2014/main" id="{64B2A6DC-BA91-4625-9ED4-1AA86A01B33D}"/>
              </a:ext>
            </a:extLst>
          </p:cNvPr>
          <p:cNvSpPr txBox="1">
            <a:spLocks/>
          </p:cNvSpPr>
          <p:nvPr/>
        </p:nvSpPr>
        <p:spPr>
          <a:xfrm>
            <a:off x="6097232" y="1937204"/>
            <a:ext cx="3120300" cy="340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a:ln>
                  <a:noFill/>
                </a:ln>
                <a:solidFill>
                  <a:srgbClr val="F7743C"/>
                </a:solidFill>
                <a:effectLst/>
                <a:uLnTx/>
                <a:uFillTx/>
                <a:latin typeface="Saira SemiCondensed ExtraBold"/>
                <a:sym typeface="Saira SemiCondensed ExtraBold"/>
              </a:rPr>
              <a:t>Sneak peek</a:t>
            </a:r>
            <a:endPar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endParaRPr>
          </a:p>
        </p:txBody>
      </p:sp>
      <p:sp>
        <p:nvSpPr>
          <p:cNvPr id="191" name="Google Shape;794;p51">
            <a:extLst>
              <a:ext uri="{FF2B5EF4-FFF2-40B4-BE49-F238E27FC236}">
                <a16:creationId xmlns:a16="http://schemas.microsoft.com/office/drawing/2014/main" id="{C76CB409-D3EA-4C54-99A4-281C5A763DA0}"/>
              </a:ext>
            </a:extLst>
          </p:cNvPr>
          <p:cNvSpPr txBox="1">
            <a:spLocks/>
          </p:cNvSpPr>
          <p:nvPr/>
        </p:nvSpPr>
        <p:spPr>
          <a:xfrm>
            <a:off x="6097229" y="2110640"/>
            <a:ext cx="2521200" cy="58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What’s on the table</a:t>
            </a:r>
          </a:p>
        </p:txBody>
      </p:sp>
      <p:sp>
        <p:nvSpPr>
          <p:cNvPr id="192" name="Google Shape;795;p51">
            <a:extLst>
              <a:ext uri="{FF2B5EF4-FFF2-40B4-BE49-F238E27FC236}">
                <a16:creationId xmlns:a16="http://schemas.microsoft.com/office/drawing/2014/main" id="{4BD274A5-DC22-497E-BAE4-3D6280540354}"/>
              </a:ext>
            </a:extLst>
          </p:cNvPr>
          <p:cNvSpPr txBox="1">
            <a:spLocks/>
          </p:cNvSpPr>
          <p:nvPr/>
        </p:nvSpPr>
        <p:spPr>
          <a:xfrm>
            <a:off x="6097232" y="3161596"/>
            <a:ext cx="3120300" cy="34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Project stages</a:t>
            </a:r>
          </a:p>
        </p:txBody>
      </p:sp>
      <p:sp>
        <p:nvSpPr>
          <p:cNvPr id="193" name="Google Shape;796;p51">
            <a:extLst>
              <a:ext uri="{FF2B5EF4-FFF2-40B4-BE49-F238E27FC236}">
                <a16:creationId xmlns:a16="http://schemas.microsoft.com/office/drawing/2014/main" id="{F0F344DB-5CF1-4584-8713-FB4A1E617B93}"/>
              </a:ext>
            </a:extLst>
          </p:cNvPr>
          <p:cNvSpPr txBox="1">
            <a:spLocks/>
          </p:cNvSpPr>
          <p:nvPr/>
        </p:nvSpPr>
        <p:spPr>
          <a:xfrm>
            <a:off x="6097228" y="3731213"/>
            <a:ext cx="2818171" cy="58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Unveil of budling stages</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Research</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lang="en-US" kern="0" dirty="0">
                <a:solidFill>
                  <a:srgbClr val="FFFFFF"/>
                </a:solidFill>
              </a:rPr>
              <a:t>Develop</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Evolution / Iteration Build</a:t>
            </a: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endParaRPr kumimoji="0" lang="en-US" sz="1400" b="0" i="0" u="none" strike="noStrike" kern="0" cap="none" spc="0" normalizeH="0" baseline="0" noProof="0" dirty="0">
              <a:ln>
                <a:noFill/>
              </a:ln>
              <a:solidFill>
                <a:srgbClr val="FFFFFF"/>
              </a:solidFill>
              <a:effectLst/>
              <a:uLnTx/>
              <a:uFillTx/>
              <a:latin typeface="Sora"/>
              <a:cs typeface="Sora"/>
              <a:sym typeface="Sora"/>
            </a:endParaRPr>
          </a:p>
        </p:txBody>
      </p:sp>
      <p:sp>
        <p:nvSpPr>
          <p:cNvPr id="194" name="Google Shape;797;p51">
            <a:extLst>
              <a:ext uri="{FF2B5EF4-FFF2-40B4-BE49-F238E27FC236}">
                <a16:creationId xmlns:a16="http://schemas.microsoft.com/office/drawing/2014/main" id="{931325B2-B9C8-4B5C-8A93-21677918E3D3}"/>
              </a:ext>
            </a:extLst>
          </p:cNvPr>
          <p:cNvSpPr txBox="1">
            <a:spLocks/>
          </p:cNvSpPr>
          <p:nvPr/>
        </p:nvSpPr>
        <p:spPr>
          <a:xfrm>
            <a:off x="2071452" y="4382154"/>
            <a:ext cx="3120300" cy="342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a:ln>
                  <a:noFill/>
                </a:ln>
                <a:solidFill>
                  <a:srgbClr val="F7743C"/>
                </a:solidFill>
                <a:effectLst/>
                <a:uLnTx/>
                <a:uFillTx/>
                <a:latin typeface="Saira SemiCondensed ExtraBold"/>
                <a:sym typeface="Saira SemiCondensed ExtraBold"/>
              </a:rPr>
              <a:t>Project goals</a:t>
            </a:r>
          </a:p>
        </p:txBody>
      </p:sp>
      <p:sp>
        <p:nvSpPr>
          <p:cNvPr id="195" name="Google Shape;798;p51">
            <a:extLst>
              <a:ext uri="{FF2B5EF4-FFF2-40B4-BE49-F238E27FC236}">
                <a16:creationId xmlns:a16="http://schemas.microsoft.com/office/drawing/2014/main" id="{33FCF000-970E-4493-8DF5-74F868A575D3}"/>
              </a:ext>
            </a:extLst>
          </p:cNvPr>
          <p:cNvSpPr txBox="1">
            <a:spLocks/>
          </p:cNvSpPr>
          <p:nvPr/>
        </p:nvSpPr>
        <p:spPr>
          <a:xfrm>
            <a:off x="2057353" y="4957804"/>
            <a:ext cx="3150264" cy="588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285750" indent="-285750" defTabSz="914400">
              <a:buClr>
                <a:schemeClr val="tx1"/>
              </a:buClr>
              <a:buSzPts val="1100"/>
              <a:buFont typeface="Arial" panose="020B0604020202020204" pitchFamily="34" charset="0"/>
              <a:buChar char="•"/>
            </a:pPr>
            <a:r>
              <a:rPr kumimoji="0" lang="en-US" sz="1400" b="0" i="0" u="none" strike="noStrike" kern="0" cap="none" spc="0" normalizeH="0" baseline="0" noProof="0" dirty="0">
                <a:ln>
                  <a:noFill/>
                </a:ln>
                <a:solidFill>
                  <a:srgbClr val="FFFFFF"/>
                </a:solidFill>
                <a:effectLst/>
                <a:uLnTx/>
                <a:uFillTx/>
                <a:latin typeface="Sora"/>
                <a:cs typeface="Sora"/>
                <a:sym typeface="Sora"/>
              </a:rPr>
              <a:t>User-centric mind enabled</a:t>
            </a:r>
          </a:p>
          <a:p>
            <a:pPr marL="285750" indent="-285750" defTabSz="914400">
              <a:buClr>
                <a:schemeClr val="tx1"/>
              </a:buClr>
              <a:buSzPts val="1100"/>
              <a:buFont typeface="Arial" panose="020B0604020202020204" pitchFamily="34" charset="0"/>
              <a:buChar char="•"/>
            </a:pPr>
            <a:r>
              <a:rPr kumimoji="0" lang="en-US" sz="1400" b="0" i="0" u="none" strike="noStrike" kern="0" cap="none" spc="0" normalizeH="0" baseline="0" noProof="0" dirty="0">
                <a:ln>
                  <a:noFill/>
                </a:ln>
                <a:solidFill>
                  <a:srgbClr val="FFFFFF"/>
                </a:solidFill>
                <a:effectLst/>
                <a:uLnTx/>
                <a:uFillTx/>
                <a:latin typeface="Sora"/>
                <a:cs typeface="Sora"/>
                <a:sym typeface="Sora"/>
              </a:rPr>
              <a:t>Interactive Genre Gameplay</a:t>
            </a:r>
            <a:r>
              <a:rPr lang="en-US" kern="0" dirty="0">
                <a:solidFill>
                  <a:srgbClr val="FFFFFF"/>
                </a:solidFill>
              </a:rPr>
              <a:t> Mechanics</a:t>
            </a:r>
            <a:endParaRPr kumimoji="0" lang="en-US" sz="1400" b="0" i="0" u="none" strike="noStrike" kern="0" cap="none" spc="0" normalizeH="0" baseline="0" noProof="0" dirty="0">
              <a:ln>
                <a:noFill/>
              </a:ln>
              <a:solidFill>
                <a:srgbClr val="FFFFFF"/>
              </a:solidFill>
              <a:effectLst/>
              <a:uLnTx/>
              <a:uFillTx/>
              <a:latin typeface="Sora"/>
              <a:cs typeface="Sora"/>
              <a:sym typeface="Sora"/>
            </a:endParaRPr>
          </a:p>
          <a:p>
            <a:pPr marL="285750" indent="-285750" defTabSz="914400">
              <a:buClr>
                <a:schemeClr val="tx1"/>
              </a:buClr>
              <a:buSzPts val="1100"/>
              <a:buFont typeface="Arial" panose="020B0604020202020204" pitchFamily="34" charset="0"/>
              <a:buChar char="•"/>
            </a:pPr>
            <a:endParaRPr kumimoji="0" lang="en-US" sz="1400" b="0" i="0" u="none" strike="noStrike" kern="0" cap="none" spc="0" normalizeH="0" baseline="0" noProof="0" dirty="0">
              <a:ln>
                <a:noFill/>
              </a:ln>
              <a:solidFill>
                <a:srgbClr val="FFFFFF"/>
              </a:solidFill>
              <a:effectLst/>
              <a:uLnTx/>
              <a:uFillTx/>
              <a:latin typeface="Sora"/>
              <a:cs typeface="Sora"/>
              <a:sym typeface="Sora"/>
            </a:endParaRP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endParaRPr kumimoji="0" lang="en-US" sz="1400" b="0" i="0" u="none" strike="noStrike" kern="0" cap="none" spc="0" normalizeH="0" baseline="0" noProof="0" dirty="0">
              <a:ln>
                <a:noFill/>
              </a:ln>
              <a:solidFill>
                <a:srgbClr val="FFFFFF"/>
              </a:solidFill>
              <a:effectLst/>
              <a:uLnTx/>
              <a:uFillTx/>
              <a:latin typeface="Sora"/>
              <a:cs typeface="Sora"/>
              <a:sym typeface="Sora"/>
            </a:endParaRPr>
          </a:p>
        </p:txBody>
      </p:sp>
      <p:sp>
        <p:nvSpPr>
          <p:cNvPr id="196" name="Google Shape;799;p51">
            <a:extLst>
              <a:ext uri="{FF2B5EF4-FFF2-40B4-BE49-F238E27FC236}">
                <a16:creationId xmlns:a16="http://schemas.microsoft.com/office/drawing/2014/main" id="{72E52ECA-C3A3-4317-8D7E-4FCA78C26CFB}"/>
              </a:ext>
            </a:extLst>
          </p:cNvPr>
          <p:cNvSpPr txBox="1">
            <a:spLocks/>
          </p:cNvSpPr>
          <p:nvPr/>
        </p:nvSpPr>
        <p:spPr>
          <a:xfrm>
            <a:off x="6097229" y="4386174"/>
            <a:ext cx="3120300" cy="342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lang="en-US" kern="0" dirty="0">
                <a:solidFill>
                  <a:srgbClr val="F7743C"/>
                </a:solidFill>
              </a:rPr>
              <a:t>Enter the</a:t>
            </a:r>
            <a:endPar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endParaRPr>
          </a:p>
        </p:txBody>
      </p:sp>
      <p:sp>
        <p:nvSpPr>
          <p:cNvPr id="197" name="Google Shape;800;p51">
            <a:extLst>
              <a:ext uri="{FF2B5EF4-FFF2-40B4-BE49-F238E27FC236}">
                <a16:creationId xmlns:a16="http://schemas.microsoft.com/office/drawing/2014/main" id="{3139B118-FA8D-4DEA-910C-D2D89D151DB7}"/>
              </a:ext>
            </a:extLst>
          </p:cNvPr>
          <p:cNvSpPr txBox="1">
            <a:spLocks/>
          </p:cNvSpPr>
          <p:nvPr/>
        </p:nvSpPr>
        <p:spPr>
          <a:xfrm>
            <a:off x="6097229" y="4548029"/>
            <a:ext cx="2521200" cy="588600"/>
          </a:xfrm>
          <a:prstGeom prst="rect">
            <a:avLst/>
          </a:prstGeom>
          <a:noFill/>
          <a:ln>
            <a:noFill/>
          </a:ln>
          <a:effectLst>
            <a:glow rad="101600">
              <a:schemeClr val="accent1">
                <a:lumMod val="40000"/>
                <a:lumOff val="60000"/>
                <a:alpha val="40000"/>
              </a:schemeClr>
            </a:glow>
          </a:effectLst>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Said enough!</a:t>
            </a:r>
          </a:p>
        </p:txBody>
      </p:sp>
      <p:grpSp>
        <p:nvGrpSpPr>
          <p:cNvPr id="203" name="Google Shape;831;p51">
            <a:extLst>
              <a:ext uri="{FF2B5EF4-FFF2-40B4-BE49-F238E27FC236}">
                <a16:creationId xmlns:a16="http://schemas.microsoft.com/office/drawing/2014/main" id="{CD7E1590-D195-4A40-96D3-32DDEAFA66EC}"/>
              </a:ext>
            </a:extLst>
          </p:cNvPr>
          <p:cNvGrpSpPr/>
          <p:nvPr/>
        </p:nvGrpSpPr>
        <p:grpSpPr>
          <a:xfrm rot="14053952">
            <a:off x="10370173" y="2426510"/>
            <a:ext cx="161701" cy="641985"/>
            <a:chOff x="7004550" y="3676293"/>
            <a:chExt cx="161700" cy="641982"/>
          </a:xfrm>
        </p:grpSpPr>
        <p:sp>
          <p:nvSpPr>
            <p:cNvPr id="204" name="Google Shape;832;p51">
              <a:extLst>
                <a:ext uri="{FF2B5EF4-FFF2-40B4-BE49-F238E27FC236}">
                  <a16:creationId xmlns:a16="http://schemas.microsoft.com/office/drawing/2014/main" id="{7FDABA01-165A-4E8F-994A-45FC0FA80D21}"/>
                </a:ext>
              </a:extLst>
            </p:cNvPr>
            <p:cNvSpPr/>
            <p:nvPr/>
          </p:nvSpPr>
          <p:spPr>
            <a:xfrm>
              <a:off x="7004550" y="4178475"/>
              <a:ext cx="161700" cy="139800"/>
            </a:xfrm>
            <a:prstGeom prst="triangle">
              <a:avLst>
                <a:gd name="adj" fmla="val 50000"/>
              </a:avLst>
            </a:prstGeom>
            <a:solidFill>
              <a:srgbClr val="F774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5" name="Google Shape;833;p51">
              <a:extLst>
                <a:ext uri="{FF2B5EF4-FFF2-40B4-BE49-F238E27FC236}">
                  <a16:creationId xmlns:a16="http://schemas.microsoft.com/office/drawing/2014/main" id="{712F556F-9CB1-476B-8EDC-BBC208BD1332}"/>
                </a:ext>
              </a:extLst>
            </p:cNvPr>
            <p:cNvSpPr/>
            <p:nvPr/>
          </p:nvSpPr>
          <p:spPr>
            <a:xfrm>
              <a:off x="7004550" y="4011081"/>
              <a:ext cx="161700" cy="139800"/>
            </a:xfrm>
            <a:prstGeom prst="triangle">
              <a:avLst>
                <a:gd name="adj" fmla="val 50000"/>
              </a:avLst>
            </a:prstGeom>
            <a:solidFill>
              <a:srgbClr val="F774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6" name="Google Shape;834;p51">
              <a:extLst>
                <a:ext uri="{FF2B5EF4-FFF2-40B4-BE49-F238E27FC236}">
                  <a16:creationId xmlns:a16="http://schemas.microsoft.com/office/drawing/2014/main" id="{F14970BA-B3C0-42E8-AF8E-7E42B16D5E83}"/>
                </a:ext>
              </a:extLst>
            </p:cNvPr>
            <p:cNvSpPr/>
            <p:nvPr/>
          </p:nvSpPr>
          <p:spPr>
            <a:xfrm>
              <a:off x="7004550" y="3843687"/>
              <a:ext cx="161700" cy="139800"/>
            </a:xfrm>
            <a:prstGeom prst="triangle">
              <a:avLst>
                <a:gd name="adj" fmla="val 50000"/>
              </a:avLst>
            </a:prstGeom>
            <a:solidFill>
              <a:srgbClr val="F774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7" name="Google Shape;835;p51">
              <a:extLst>
                <a:ext uri="{FF2B5EF4-FFF2-40B4-BE49-F238E27FC236}">
                  <a16:creationId xmlns:a16="http://schemas.microsoft.com/office/drawing/2014/main" id="{2D826B7B-D5D1-4621-AFF2-4D9F8C11FC8D}"/>
                </a:ext>
              </a:extLst>
            </p:cNvPr>
            <p:cNvSpPr/>
            <p:nvPr/>
          </p:nvSpPr>
          <p:spPr>
            <a:xfrm>
              <a:off x="7004550" y="3676293"/>
              <a:ext cx="161700" cy="139800"/>
            </a:xfrm>
            <a:prstGeom prst="triangle">
              <a:avLst>
                <a:gd name="adj" fmla="val 50000"/>
              </a:avLst>
            </a:prstGeom>
            <a:solidFill>
              <a:srgbClr val="F7743C"/>
            </a:solid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234" name="Rectangle 233">
            <a:extLst>
              <a:ext uri="{FF2B5EF4-FFF2-40B4-BE49-F238E27FC236}">
                <a16:creationId xmlns:a16="http://schemas.microsoft.com/office/drawing/2014/main" id="{7F90E6C1-ADC4-4E20-9273-CAD2D1C32E49}"/>
              </a:ext>
            </a:extLst>
          </p:cNvPr>
          <p:cNvSpPr/>
          <p:nvPr/>
        </p:nvSpPr>
        <p:spPr>
          <a:xfrm>
            <a:off x="7332929" y="4317197"/>
            <a:ext cx="1056700" cy="461665"/>
          </a:xfrm>
          <a:prstGeom prst="rect">
            <a:avLst/>
          </a:prstGeom>
          <a:noFill/>
          <a:ln>
            <a:noFill/>
          </a:ln>
          <a:effectLst>
            <a:glow>
              <a:schemeClr val="accent1">
                <a:alpha val="41000"/>
              </a:schemeClr>
            </a:glow>
          </a:effectLst>
        </p:spPr>
        <p:txBody>
          <a:bodyPr wrap="none" lIns="91440" tIns="45720" rIns="91440" bIns="45720">
            <a:spAutoFit/>
          </a:bodyPr>
          <a:lstStyle/>
          <a:p>
            <a:pPr algn="ctr"/>
            <a:r>
              <a:rPr lang="en-US" sz="2400" b="1" dirty="0">
                <a:ln w="12700">
                  <a:solidFill>
                    <a:schemeClr val="tx2">
                      <a:lumMod val="75000"/>
                    </a:schemeClr>
                  </a:solidFill>
                  <a:prstDash val="solid"/>
                </a:ln>
                <a:pattFill prst="dkUpDiag">
                  <a:fgClr>
                    <a:schemeClr val="tx2"/>
                  </a:fgClr>
                  <a:bgClr>
                    <a:schemeClr val="tx2">
                      <a:lumMod val="20000"/>
                      <a:lumOff val="80000"/>
                    </a:schemeClr>
                  </a:bgClr>
                </a:pattFill>
                <a:effectLst>
                  <a:glow rad="228600">
                    <a:schemeClr val="accent5">
                      <a:satMod val="175000"/>
                      <a:alpha val="40000"/>
                    </a:schemeClr>
                  </a:glow>
                  <a:outerShdw dist="38100" dir="2640000" algn="bl" rotWithShape="0">
                    <a:schemeClr val="tx2">
                      <a:lumMod val="75000"/>
                    </a:schemeClr>
                  </a:outerShdw>
                </a:effectLst>
                <a:latin typeface="Saira SemiCondensed ExtraBold" panose="00000906000000000000" charset="0"/>
              </a:rPr>
              <a:t>Matrix</a:t>
            </a:r>
          </a:p>
        </p:txBody>
      </p:sp>
    </p:spTree>
    <p:extLst>
      <p:ext uri="{BB962C8B-B14F-4D97-AF65-F5344CB8AC3E}">
        <p14:creationId xmlns:p14="http://schemas.microsoft.com/office/powerpoint/2010/main" val="36721706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9" name="Google Shape;890;p53">
            <a:extLst>
              <a:ext uri="{FF2B5EF4-FFF2-40B4-BE49-F238E27FC236}">
                <a16:creationId xmlns:a16="http://schemas.microsoft.com/office/drawing/2014/main" id="{C6C3116B-1BD9-49C4-A1DB-5E4D44D76067}"/>
              </a:ext>
            </a:extLst>
          </p:cNvPr>
          <p:cNvSpPr txBox="1">
            <a:spLocks/>
          </p:cNvSpPr>
          <p:nvPr/>
        </p:nvSpPr>
        <p:spPr>
          <a:xfrm>
            <a:off x="1927300" y="1485575"/>
            <a:ext cx="2218200" cy="1190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12000"/>
              <a:buFont typeface="Saira SemiCondensed ExtraBold"/>
              <a:buNone/>
              <a:defRPr sz="10300" b="0" i="0" u="none" strike="noStrike" cap="none">
                <a:solidFill>
                  <a:schemeClr val="accent6"/>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2pPr>
            <a:lvl3pPr marR="0" lvl="2"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3pPr>
            <a:lvl4pPr marR="0" lvl="3"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4pPr>
            <a:lvl5pPr marR="0" lvl="4"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5pPr>
            <a:lvl6pPr marR="0" lvl="5"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6pPr>
            <a:lvl7pPr marR="0" lvl="6"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7pPr>
            <a:lvl8pPr marR="0" lvl="7"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8pPr>
            <a:lvl9pPr marR="0" lvl="8" algn="l" rtl="0">
              <a:lnSpc>
                <a:spcPct val="100000"/>
              </a:lnSpc>
              <a:spcBef>
                <a:spcPts val="0"/>
              </a:spcBef>
              <a:spcAft>
                <a:spcPts val="0"/>
              </a:spcAft>
              <a:buClr>
                <a:schemeClr val="accent6"/>
              </a:buClr>
              <a:buSzPts val="12000"/>
              <a:buFont typeface="Saira SemiCondensed ExtraBold"/>
              <a:buNone/>
              <a:defRPr sz="12000" b="0" i="0" u="none" strike="noStrike" cap="none">
                <a:solidFill>
                  <a:schemeClr val="accent6"/>
                </a:solidFill>
                <a:latin typeface="Saira SemiCondensed ExtraBold"/>
                <a:ea typeface="Saira SemiCondensed ExtraBold"/>
                <a:cs typeface="Saira SemiCondensed ExtraBold"/>
                <a:sym typeface="Saira SemiCondensed ExtraBold"/>
              </a:defRPr>
            </a:lvl9pPr>
          </a:lstStyle>
          <a:p>
            <a:pPr marL="0" marR="0" lvl="0" indent="0" algn="l" defTabSz="914400" rtl="0" eaLnBrk="1" fontAlgn="auto" latinLnBrk="0" hangingPunct="1">
              <a:lnSpc>
                <a:spcPct val="100000"/>
              </a:lnSpc>
              <a:spcBef>
                <a:spcPts val="0"/>
              </a:spcBef>
              <a:spcAft>
                <a:spcPts val="0"/>
              </a:spcAft>
              <a:buClr>
                <a:srgbClr val="FFFFFF"/>
              </a:buClr>
              <a:buSzPts val="12000"/>
              <a:buFont typeface="Saira SemiCondensed ExtraBold"/>
              <a:buNone/>
              <a:tabLst/>
              <a:defRPr/>
            </a:pPr>
            <a:r>
              <a:rPr kumimoji="0" lang="en" sz="10300" b="0" i="0" u="none" strike="noStrike" kern="0" cap="none" spc="0" normalizeH="0" baseline="0" noProof="0">
                <a:ln>
                  <a:noFill/>
                </a:ln>
                <a:solidFill>
                  <a:srgbClr val="FFFFFF"/>
                </a:solidFill>
                <a:effectLst/>
                <a:uLnTx/>
                <a:uFillTx/>
                <a:latin typeface="Saira SemiCondensed ExtraBold"/>
                <a:sym typeface="Saira SemiCondensed ExtraBold"/>
              </a:rPr>
              <a:t>01</a:t>
            </a:r>
            <a:endParaRPr kumimoji="0" lang="en" sz="10300" b="0" i="0" u="none" strike="noStrike" kern="0" cap="none" spc="0" normalizeH="0" baseline="0" noProof="0" dirty="0">
              <a:ln>
                <a:noFill/>
              </a:ln>
              <a:solidFill>
                <a:srgbClr val="FFFFFF"/>
              </a:solidFill>
              <a:effectLst/>
              <a:uLnTx/>
              <a:uFillTx/>
              <a:latin typeface="Saira SemiCondensed ExtraBold"/>
              <a:sym typeface="Saira SemiCondensed ExtraBold"/>
            </a:endParaRPr>
          </a:p>
        </p:txBody>
      </p:sp>
      <p:sp>
        <p:nvSpPr>
          <p:cNvPr id="340" name="Google Shape;888;p53">
            <a:extLst>
              <a:ext uri="{FF2B5EF4-FFF2-40B4-BE49-F238E27FC236}">
                <a16:creationId xmlns:a16="http://schemas.microsoft.com/office/drawing/2014/main" id="{EE62F21A-F9B4-4747-AFED-814B0A84EDED}"/>
              </a:ext>
            </a:extLst>
          </p:cNvPr>
          <p:cNvSpPr txBox="1">
            <a:spLocks/>
          </p:cNvSpPr>
          <p:nvPr/>
        </p:nvSpPr>
        <p:spPr>
          <a:xfrm>
            <a:off x="1845600" y="2854000"/>
            <a:ext cx="4250400" cy="6849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3600"/>
              <a:buFont typeface="Saira SemiCondensed ExtraBold"/>
              <a:buNone/>
              <a:defRPr sz="35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2pPr>
            <a:lvl3pPr marR="0" lvl="2"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3pPr>
            <a:lvl4pPr marR="0" lvl="3"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4pPr>
            <a:lvl5pPr marR="0" lvl="4"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5pPr>
            <a:lvl6pPr marR="0" lvl="5"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6pPr>
            <a:lvl7pPr marR="0" lvl="6"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7pPr>
            <a:lvl8pPr marR="0" lvl="7"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8pPr>
            <a:lvl9pPr marR="0" lvl="8" algn="ctr" rtl="0">
              <a:lnSpc>
                <a:spcPct val="100000"/>
              </a:lnSpc>
              <a:spcBef>
                <a:spcPts val="0"/>
              </a:spcBef>
              <a:spcAft>
                <a:spcPts val="0"/>
              </a:spcAft>
              <a:buClr>
                <a:schemeClr val="accent6"/>
              </a:buClr>
              <a:buSzPts val="3600"/>
              <a:buFont typeface="Saira SemiCondensed ExtraBold"/>
              <a:buNone/>
              <a:defRPr sz="3600" b="0" i="0" u="none" strike="noStrike" cap="none">
                <a:solidFill>
                  <a:schemeClr val="accent6"/>
                </a:solidFill>
                <a:latin typeface="Saira SemiCondensed ExtraBold"/>
                <a:ea typeface="Saira SemiCondensed ExtraBold"/>
                <a:cs typeface="Saira SemiCondensed ExtraBold"/>
                <a:sym typeface="Saira SemiCondensed ExtraBold"/>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3500" b="0" i="0" u="none" strike="noStrike" kern="0" cap="none" spc="0" normalizeH="0" baseline="0" noProof="0" dirty="0">
                <a:ln>
                  <a:noFill/>
                </a:ln>
                <a:solidFill>
                  <a:srgbClr val="F7743C"/>
                </a:solidFill>
                <a:uLnTx/>
                <a:uFillTx/>
                <a:latin typeface="Saira SemiCondensed ExtraBold"/>
                <a:sym typeface="Saira SemiCondensed ExtraBold"/>
              </a:rPr>
              <a:t>About the project</a:t>
            </a:r>
          </a:p>
        </p:txBody>
      </p:sp>
      <p:cxnSp>
        <p:nvCxnSpPr>
          <p:cNvPr id="341" name="Google Shape;1186;p53">
            <a:extLst>
              <a:ext uri="{FF2B5EF4-FFF2-40B4-BE49-F238E27FC236}">
                <a16:creationId xmlns:a16="http://schemas.microsoft.com/office/drawing/2014/main" id="{0770EA63-AAD2-477B-80EB-C38F920C5A58}"/>
              </a:ext>
            </a:extLst>
          </p:cNvPr>
          <p:cNvCxnSpPr>
            <a:cxnSpLocks/>
          </p:cNvCxnSpPr>
          <p:nvPr/>
        </p:nvCxnSpPr>
        <p:spPr>
          <a:xfrm flipH="1">
            <a:off x="-218750" y="3716625"/>
            <a:ext cx="6098850" cy="0"/>
          </a:xfrm>
          <a:prstGeom prst="straightConnector1">
            <a:avLst/>
          </a:prstGeom>
          <a:noFill/>
          <a:ln w="19050" cap="flat" cmpd="sng">
            <a:solidFill>
              <a:schemeClr val="accent1"/>
            </a:solidFill>
            <a:prstDash val="solid"/>
            <a:round/>
            <a:headEnd type="none" w="med" len="med"/>
            <a:tailEnd type="none" w="med" len="med"/>
          </a:ln>
        </p:spPr>
      </p:cxnSp>
      <p:sp>
        <p:nvSpPr>
          <p:cNvPr id="342" name="Google Shape;1187;p53">
            <a:extLst>
              <a:ext uri="{FF2B5EF4-FFF2-40B4-BE49-F238E27FC236}">
                <a16:creationId xmlns:a16="http://schemas.microsoft.com/office/drawing/2014/main" id="{1656FF20-9139-4779-BEB5-36050D6B8729}"/>
              </a:ext>
            </a:extLst>
          </p:cNvPr>
          <p:cNvSpPr/>
          <p:nvPr/>
        </p:nvSpPr>
        <p:spPr>
          <a:xfrm rot="10800000" flipH="1">
            <a:off x="863183" y="1778807"/>
            <a:ext cx="186268" cy="18626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4" name="Google Shape;1189;p53">
            <a:extLst>
              <a:ext uri="{FF2B5EF4-FFF2-40B4-BE49-F238E27FC236}">
                <a16:creationId xmlns:a16="http://schemas.microsoft.com/office/drawing/2014/main" id="{C19E0291-9DD7-4CE3-8E10-EAAA674C6AF8}"/>
              </a:ext>
            </a:extLst>
          </p:cNvPr>
          <p:cNvGrpSpPr/>
          <p:nvPr/>
        </p:nvGrpSpPr>
        <p:grpSpPr>
          <a:xfrm>
            <a:off x="858359" y="3973299"/>
            <a:ext cx="1111238" cy="1033276"/>
            <a:chOff x="4818730" y="3307263"/>
            <a:chExt cx="1827512" cy="1699300"/>
          </a:xfrm>
        </p:grpSpPr>
        <p:sp>
          <p:nvSpPr>
            <p:cNvPr id="355" name="Google Shape;1190;p53">
              <a:extLst>
                <a:ext uri="{FF2B5EF4-FFF2-40B4-BE49-F238E27FC236}">
                  <a16:creationId xmlns:a16="http://schemas.microsoft.com/office/drawing/2014/main" id="{E0DFD8B2-61DF-4876-B8AC-8AAC0973C2F8}"/>
                </a:ext>
              </a:extLst>
            </p:cNvPr>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1191;p53">
              <a:extLst>
                <a:ext uri="{FF2B5EF4-FFF2-40B4-BE49-F238E27FC236}">
                  <a16:creationId xmlns:a16="http://schemas.microsoft.com/office/drawing/2014/main" id="{30E2F605-DA2A-470F-BA63-59BB2DEF16CC}"/>
                </a:ext>
              </a:extLst>
            </p:cNvPr>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1192;p53">
              <a:extLst>
                <a:ext uri="{FF2B5EF4-FFF2-40B4-BE49-F238E27FC236}">
                  <a16:creationId xmlns:a16="http://schemas.microsoft.com/office/drawing/2014/main" id="{1C9AABE9-EE61-4E03-AD4B-4976AF3698D4}"/>
                </a:ext>
              </a:extLst>
            </p:cNvPr>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1193;p53">
              <a:extLst>
                <a:ext uri="{FF2B5EF4-FFF2-40B4-BE49-F238E27FC236}">
                  <a16:creationId xmlns:a16="http://schemas.microsoft.com/office/drawing/2014/main" id="{A38D675C-E4BF-4AAB-BE69-6125A0C42039}"/>
                </a:ext>
              </a:extLst>
            </p:cNvPr>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1194;p53">
              <a:extLst>
                <a:ext uri="{FF2B5EF4-FFF2-40B4-BE49-F238E27FC236}">
                  <a16:creationId xmlns:a16="http://schemas.microsoft.com/office/drawing/2014/main" id="{62A28D83-0485-4292-A63B-C998FCB54EC9}"/>
                </a:ext>
              </a:extLst>
            </p:cNvPr>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1195;p53">
              <a:extLst>
                <a:ext uri="{FF2B5EF4-FFF2-40B4-BE49-F238E27FC236}">
                  <a16:creationId xmlns:a16="http://schemas.microsoft.com/office/drawing/2014/main" id="{FDA1DD02-FBEA-4FC0-BF43-BDE3C143D898}"/>
                </a:ext>
              </a:extLst>
            </p:cNvPr>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1196;p53">
              <a:extLst>
                <a:ext uri="{FF2B5EF4-FFF2-40B4-BE49-F238E27FC236}">
                  <a16:creationId xmlns:a16="http://schemas.microsoft.com/office/drawing/2014/main" id="{61EF76B4-C402-4391-9662-001703F2DF47}"/>
                </a:ext>
              </a:extLst>
            </p:cNvPr>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1197;p53">
              <a:extLst>
                <a:ext uri="{FF2B5EF4-FFF2-40B4-BE49-F238E27FC236}">
                  <a16:creationId xmlns:a16="http://schemas.microsoft.com/office/drawing/2014/main" id="{BA0CAD99-EE62-423A-A2D1-08BC6B072F81}"/>
                </a:ext>
              </a:extLst>
            </p:cNvPr>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1198;p53">
              <a:extLst>
                <a:ext uri="{FF2B5EF4-FFF2-40B4-BE49-F238E27FC236}">
                  <a16:creationId xmlns:a16="http://schemas.microsoft.com/office/drawing/2014/main" id="{9968258D-C06E-46B7-B080-430C7C8DE0CE}"/>
                </a:ext>
              </a:extLst>
            </p:cNvPr>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1199;p53">
              <a:extLst>
                <a:ext uri="{FF2B5EF4-FFF2-40B4-BE49-F238E27FC236}">
                  <a16:creationId xmlns:a16="http://schemas.microsoft.com/office/drawing/2014/main" id="{8C713E86-C035-4F85-BE3C-908177CEBD6A}"/>
                </a:ext>
              </a:extLst>
            </p:cNvPr>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1200;p53">
              <a:extLst>
                <a:ext uri="{FF2B5EF4-FFF2-40B4-BE49-F238E27FC236}">
                  <a16:creationId xmlns:a16="http://schemas.microsoft.com/office/drawing/2014/main" id="{18C41CDE-0B9E-4A62-9C9E-D54CC9A69C58}"/>
                </a:ext>
              </a:extLst>
            </p:cNvPr>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1201;p53">
              <a:extLst>
                <a:ext uri="{FF2B5EF4-FFF2-40B4-BE49-F238E27FC236}">
                  <a16:creationId xmlns:a16="http://schemas.microsoft.com/office/drawing/2014/main" id="{BCFE7FDF-1E73-418C-9D5C-6A0164FD80F6}"/>
                </a:ext>
              </a:extLst>
            </p:cNvPr>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1202;p53">
              <a:extLst>
                <a:ext uri="{FF2B5EF4-FFF2-40B4-BE49-F238E27FC236}">
                  <a16:creationId xmlns:a16="http://schemas.microsoft.com/office/drawing/2014/main" id="{4A2B6FAE-18C6-4BCE-B93C-5610CDD9532E}"/>
                </a:ext>
              </a:extLst>
            </p:cNvPr>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1203;p53">
              <a:extLst>
                <a:ext uri="{FF2B5EF4-FFF2-40B4-BE49-F238E27FC236}">
                  <a16:creationId xmlns:a16="http://schemas.microsoft.com/office/drawing/2014/main" id="{2178714D-2E52-473F-BCCF-FA3013E30611}"/>
                </a:ext>
              </a:extLst>
            </p:cNvPr>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1204;p53">
              <a:extLst>
                <a:ext uri="{FF2B5EF4-FFF2-40B4-BE49-F238E27FC236}">
                  <a16:creationId xmlns:a16="http://schemas.microsoft.com/office/drawing/2014/main" id="{3CE530B5-F233-412E-A80B-4289635B548E}"/>
                </a:ext>
              </a:extLst>
            </p:cNvPr>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1205;p53">
              <a:extLst>
                <a:ext uri="{FF2B5EF4-FFF2-40B4-BE49-F238E27FC236}">
                  <a16:creationId xmlns:a16="http://schemas.microsoft.com/office/drawing/2014/main" id="{08A51620-85B4-41AA-B2CF-F88097D461DE}"/>
                </a:ext>
              </a:extLst>
            </p:cNvPr>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1206;p53">
              <a:extLst>
                <a:ext uri="{FF2B5EF4-FFF2-40B4-BE49-F238E27FC236}">
                  <a16:creationId xmlns:a16="http://schemas.microsoft.com/office/drawing/2014/main" id="{20A89574-FBDF-4DEB-8F9C-EF8DC0FD8F2F}"/>
                </a:ext>
              </a:extLst>
            </p:cNvPr>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1207;p53">
              <a:extLst>
                <a:ext uri="{FF2B5EF4-FFF2-40B4-BE49-F238E27FC236}">
                  <a16:creationId xmlns:a16="http://schemas.microsoft.com/office/drawing/2014/main" id="{60E84C9C-9CF5-4BE5-B770-74C47069E673}"/>
                </a:ext>
              </a:extLst>
            </p:cNvPr>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1208;p53">
              <a:extLst>
                <a:ext uri="{FF2B5EF4-FFF2-40B4-BE49-F238E27FC236}">
                  <a16:creationId xmlns:a16="http://schemas.microsoft.com/office/drawing/2014/main" id="{818CDA1C-B53A-45C6-BA87-B41E4448E8E3}"/>
                </a:ext>
              </a:extLst>
            </p:cNvPr>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1209;p53">
              <a:extLst>
                <a:ext uri="{FF2B5EF4-FFF2-40B4-BE49-F238E27FC236}">
                  <a16:creationId xmlns:a16="http://schemas.microsoft.com/office/drawing/2014/main" id="{38A6FC7D-E89E-4614-813A-D74D92A44E70}"/>
                </a:ext>
              </a:extLst>
            </p:cNvPr>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1210;p53">
              <a:extLst>
                <a:ext uri="{FF2B5EF4-FFF2-40B4-BE49-F238E27FC236}">
                  <a16:creationId xmlns:a16="http://schemas.microsoft.com/office/drawing/2014/main" id="{F9495E9F-FDE8-4871-A046-A3CE8D4B60B8}"/>
                </a:ext>
              </a:extLst>
            </p:cNvPr>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1211;p53">
              <a:extLst>
                <a:ext uri="{FF2B5EF4-FFF2-40B4-BE49-F238E27FC236}">
                  <a16:creationId xmlns:a16="http://schemas.microsoft.com/office/drawing/2014/main" id="{C8E9D92A-2DE3-43E1-80AC-F01CF3110B73}"/>
                </a:ext>
              </a:extLst>
            </p:cNvPr>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1212;p53">
              <a:extLst>
                <a:ext uri="{FF2B5EF4-FFF2-40B4-BE49-F238E27FC236}">
                  <a16:creationId xmlns:a16="http://schemas.microsoft.com/office/drawing/2014/main" id="{F7E71B1F-2C13-45E2-B117-3BE3BFC1B856}"/>
                </a:ext>
              </a:extLst>
            </p:cNvPr>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1213;p53">
              <a:extLst>
                <a:ext uri="{FF2B5EF4-FFF2-40B4-BE49-F238E27FC236}">
                  <a16:creationId xmlns:a16="http://schemas.microsoft.com/office/drawing/2014/main" id="{FF570CED-460C-4060-8C36-83ED2E98A625}"/>
                </a:ext>
              </a:extLst>
            </p:cNvPr>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1214;p53">
              <a:extLst>
                <a:ext uri="{FF2B5EF4-FFF2-40B4-BE49-F238E27FC236}">
                  <a16:creationId xmlns:a16="http://schemas.microsoft.com/office/drawing/2014/main" id="{EDCC82C9-1DDE-419E-A0FC-E4A16A684759}"/>
                </a:ext>
              </a:extLst>
            </p:cNvPr>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5" name="Google Shape;1215;p53">
            <a:extLst>
              <a:ext uri="{FF2B5EF4-FFF2-40B4-BE49-F238E27FC236}">
                <a16:creationId xmlns:a16="http://schemas.microsoft.com/office/drawing/2014/main" id="{CB05E098-EA0B-4491-8982-1BA4CFA2B9C4}"/>
              </a:ext>
            </a:extLst>
          </p:cNvPr>
          <p:cNvSpPr/>
          <p:nvPr/>
        </p:nvSpPr>
        <p:spPr>
          <a:xfrm>
            <a:off x="3102501" y="5273743"/>
            <a:ext cx="186268" cy="18626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1216;p53">
            <a:extLst>
              <a:ext uri="{FF2B5EF4-FFF2-40B4-BE49-F238E27FC236}">
                <a16:creationId xmlns:a16="http://schemas.microsoft.com/office/drawing/2014/main" id="{2A8D3E67-7FAE-4F46-9FC8-636C779F77F5}"/>
              </a:ext>
            </a:extLst>
          </p:cNvPr>
          <p:cNvSpPr/>
          <p:nvPr/>
        </p:nvSpPr>
        <p:spPr>
          <a:xfrm>
            <a:off x="3163009" y="818263"/>
            <a:ext cx="249940" cy="24994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1217;p53">
            <a:extLst>
              <a:ext uri="{FF2B5EF4-FFF2-40B4-BE49-F238E27FC236}">
                <a16:creationId xmlns:a16="http://schemas.microsoft.com/office/drawing/2014/main" id="{53541A03-0CE6-429C-BA8F-24B334A371A7}"/>
              </a:ext>
            </a:extLst>
          </p:cNvPr>
          <p:cNvSpPr/>
          <p:nvPr/>
        </p:nvSpPr>
        <p:spPr>
          <a:xfrm>
            <a:off x="10595191" y="905070"/>
            <a:ext cx="249940" cy="24994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 name="Google Shape;1218;p53">
            <a:extLst>
              <a:ext uri="{FF2B5EF4-FFF2-40B4-BE49-F238E27FC236}">
                <a16:creationId xmlns:a16="http://schemas.microsoft.com/office/drawing/2014/main" id="{D061E24B-5EF6-4734-B357-F571FEBCB7F6}"/>
              </a:ext>
            </a:extLst>
          </p:cNvPr>
          <p:cNvGrpSpPr/>
          <p:nvPr/>
        </p:nvGrpSpPr>
        <p:grpSpPr>
          <a:xfrm rot="14053952">
            <a:off x="5251637" y="5282781"/>
            <a:ext cx="213162" cy="846295"/>
            <a:chOff x="7004550" y="3676293"/>
            <a:chExt cx="161700" cy="641982"/>
          </a:xfrm>
        </p:grpSpPr>
        <p:sp>
          <p:nvSpPr>
            <p:cNvPr id="351" name="Google Shape;1219;p53">
              <a:extLst>
                <a:ext uri="{FF2B5EF4-FFF2-40B4-BE49-F238E27FC236}">
                  <a16:creationId xmlns:a16="http://schemas.microsoft.com/office/drawing/2014/main" id="{A79ECB03-3A78-4E45-808F-6A6968A21A22}"/>
                </a:ext>
              </a:extLst>
            </p:cNvPr>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1220;p53">
              <a:extLst>
                <a:ext uri="{FF2B5EF4-FFF2-40B4-BE49-F238E27FC236}">
                  <a16:creationId xmlns:a16="http://schemas.microsoft.com/office/drawing/2014/main" id="{E47CA958-5857-4BAF-954E-22C25E059FDF}"/>
                </a:ext>
              </a:extLst>
            </p:cNvPr>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1221;p53">
              <a:extLst>
                <a:ext uri="{FF2B5EF4-FFF2-40B4-BE49-F238E27FC236}">
                  <a16:creationId xmlns:a16="http://schemas.microsoft.com/office/drawing/2014/main" id="{14C76F69-90F6-495B-A6BF-772BAE2ECC14}"/>
                </a:ext>
              </a:extLst>
            </p:cNvPr>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1222;p53">
              <a:extLst>
                <a:ext uri="{FF2B5EF4-FFF2-40B4-BE49-F238E27FC236}">
                  <a16:creationId xmlns:a16="http://schemas.microsoft.com/office/drawing/2014/main" id="{1061D21C-376A-4E3A-95C2-4680DF165F06}"/>
                </a:ext>
              </a:extLst>
            </p:cNvPr>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1223;p53">
            <a:extLst>
              <a:ext uri="{FF2B5EF4-FFF2-40B4-BE49-F238E27FC236}">
                <a16:creationId xmlns:a16="http://schemas.microsoft.com/office/drawing/2014/main" id="{3CDB2536-7DA6-4E38-901B-5448B4EFA12E}"/>
              </a:ext>
            </a:extLst>
          </p:cNvPr>
          <p:cNvSpPr/>
          <p:nvPr/>
        </p:nvSpPr>
        <p:spPr>
          <a:xfrm>
            <a:off x="6166604" y="2134665"/>
            <a:ext cx="186268" cy="18626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1224;p53">
            <a:extLst>
              <a:ext uri="{FF2B5EF4-FFF2-40B4-BE49-F238E27FC236}">
                <a16:creationId xmlns:a16="http://schemas.microsoft.com/office/drawing/2014/main" id="{2C97D3E4-F559-4679-B2B5-0FF82D46625C}"/>
              </a:ext>
            </a:extLst>
          </p:cNvPr>
          <p:cNvSpPr/>
          <p:nvPr/>
        </p:nvSpPr>
        <p:spPr>
          <a:xfrm>
            <a:off x="11083701" y="4935612"/>
            <a:ext cx="249940" cy="24994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187;p53">
            <a:extLst>
              <a:ext uri="{FF2B5EF4-FFF2-40B4-BE49-F238E27FC236}">
                <a16:creationId xmlns:a16="http://schemas.microsoft.com/office/drawing/2014/main" id="{3BC9A20B-A25E-4CDD-BA20-7EA31FFA33D9}"/>
              </a:ext>
            </a:extLst>
          </p:cNvPr>
          <p:cNvSpPr/>
          <p:nvPr/>
        </p:nvSpPr>
        <p:spPr>
          <a:xfrm rot="10800000" flipH="1">
            <a:off x="5862627" y="3645975"/>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11;p2">
            <a:extLst>
              <a:ext uri="{FF2B5EF4-FFF2-40B4-BE49-F238E27FC236}">
                <a16:creationId xmlns:a16="http://schemas.microsoft.com/office/drawing/2014/main" id="{73209BDA-FF76-446D-AEAF-3CD16457E14A}"/>
              </a:ext>
            </a:extLst>
          </p:cNvPr>
          <p:cNvSpPr/>
          <p:nvPr/>
        </p:nvSpPr>
        <p:spPr>
          <a:xfrm rot="1074665" flipH="1">
            <a:off x="5104928" y="-993910"/>
            <a:ext cx="3493975" cy="4013859"/>
          </a:xfrm>
          <a:prstGeom prst="lightningBolt">
            <a:avLst/>
          </a:prstGeo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TextBox 388">
            <a:extLst>
              <a:ext uri="{FF2B5EF4-FFF2-40B4-BE49-F238E27FC236}">
                <a16:creationId xmlns:a16="http://schemas.microsoft.com/office/drawing/2014/main" id="{E4C207C3-1AAB-4401-A6E5-A4EE27960F46}"/>
              </a:ext>
            </a:extLst>
          </p:cNvPr>
          <p:cNvSpPr txBox="1"/>
          <p:nvPr/>
        </p:nvSpPr>
        <p:spPr>
          <a:xfrm>
            <a:off x="846342" y="-34732"/>
            <a:ext cx="7061200" cy="435184"/>
          </a:xfrm>
          <a:prstGeom prst="rect">
            <a:avLst/>
          </a:prstGeom>
          <a:noFill/>
        </p:spPr>
        <p:txBody>
          <a:bodyPr wrap="square">
            <a:spAutoFit/>
          </a:bodyPr>
          <a:lstStyle/>
          <a:p>
            <a:pPr marL="0" marR="0" lvl="0" indent="0" algn="l" defTabSz="914400" rtl="0" eaLnBrk="1" fontAlgn="auto" latinLnBrk="0" hangingPunct="1">
              <a:lnSpc>
                <a:spcPct val="120000"/>
              </a:lnSpc>
              <a:spcBef>
                <a:spcPts val="1000"/>
              </a:spcBef>
              <a:spcAft>
                <a:spcPts val="0"/>
              </a:spcAft>
              <a:buClrTx/>
              <a:buSzPct val="125000"/>
              <a:buFont typeface="Arial" panose="020B0604020202020204" pitchFamily="34" charset="0"/>
              <a:buNone/>
              <a:tabLst/>
              <a:defRPr/>
            </a:pPr>
            <a:r>
              <a:rPr kumimoji="0" lang="en-US" sz="2000" b="0" i="0" u="none" strike="noStrike" kern="1200" cap="all" spc="0" normalizeH="0" baseline="0" noProof="0" dirty="0">
                <a:ln>
                  <a:noFill/>
                </a:ln>
                <a:solidFill>
                  <a:srgbClr val="D8FC68"/>
                </a:solidFill>
                <a:effectLst>
                  <a:outerShdw blurRad="152400" dist="38100" dir="2700000" algn="tl">
                    <a:srgbClr val="000000">
                      <a:alpha val="36000"/>
                    </a:srgbClr>
                  </a:outerShdw>
                </a:effectLst>
                <a:uLnTx/>
                <a:uFillTx/>
                <a:latin typeface="Tw Cen MT" panose="020B0602020104020603"/>
                <a:ea typeface="+mn-ea"/>
                <a:cs typeface="+mn-cs"/>
              </a:rPr>
              <a:t>Gameplay Mechanics</a:t>
            </a:r>
          </a:p>
        </p:txBody>
      </p:sp>
      <p:grpSp>
        <p:nvGrpSpPr>
          <p:cNvPr id="390" name="Google Shape;891;p53">
            <a:extLst>
              <a:ext uri="{FF2B5EF4-FFF2-40B4-BE49-F238E27FC236}">
                <a16:creationId xmlns:a16="http://schemas.microsoft.com/office/drawing/2014/main" id="{FD9B3223-12B2-4154-B708-69A07053B1B2}"/>
              </a:ext>
            </a:extLst>
          </p:cNvPr>
          <p:cNvGrpSpPr/>
          <p:nvPr/>
        </p:nvGrpSpPr>
        <p:grpSpPr>
          <a:xfrm>
            <a:off x="7321846" y="2021770"/>
            <a:ext cx="3923167" cy="4082711"/>
            <a:chOff x="5032847" y="888966"/>
            <a:chExt cx="3537900" cy="3681776"/>
          </a:xfrm>
        </p:grpSpPr>
        <p:sp>
          <p:nvSpPr>
            <p:cNvPr id="391" name="Google Shape;892;p53">
              <a:extLst>
                <a:ext uri="{FF2B5EF4-FFF2-40B4-BE49-F238E27FC236}">
                  <a16:creationId xmlns:a16="http://schemas.microsoft.com/office/drawing/2014/main" id="{D7500257-4037-4E85-8AD1-73D4B449B503}"/>
                </a:ext>
              </a:extLst>
            </p:cNvPr>
            <p:cNvSpPr/>
            <p:nvPr/>
          </p:nvSpPr>
          <p:spPr>
            <a:xfrm>
              <a:off x="5032847" y="4047000"/>
              <a:ext cx="3537900" cy="523742"/>
            </a:xfrm>
            <a:custGeom>
              <a:avLst/>
              <a:gdLst/>
              <a:ahLst/>
              <a:cxnLst/>
              <a:rect l="l" t="t" r="r" b="b"/>
              <a:pathLst>
                <a:path w="99547" h="8847" extrusionOk="0">
                  <a:moveTo>
                    <a:pt x="49788" y="1"/>
                  </a:moveTo>
                  <a:cubicBezTo>
                    <a:pt x="22280" y="1"/>
                    <a:pt x="0" y="1977"/>
                    <a:pt x="0" y="4408"/>
                  </a:cubicBezTo>
                  <a:cubicBezTo>
                    <a:pt x="0" y="6870"/>
                    <a:pt x="22280" y="8846"/>
                    <a:pt x="49788" y="8846"/>
                  </a:cubicBezTo>
                  <a:cubicBezTo>
                    <a:pt x="77266" y="8846"/>
                    <a:pt x="99546" y="6870"/>
                    <a:pt x="99546" y="4408"/>
                  </a:cubicBezTo>
                  <a:cubicBezTo>
                    <a:pt x="99546" y="1977"/>
                    <a:pt x="77266" y="1"/>
                    <a:pt x="49788" y="1"/>
                  </a:cubicBezTo>
                  <a:close/>
                </a:path>
              </a:pathLst>
            </a:custGeom>
            <a:solidFill>
              <a:srgbClr val="241454">
                <a:alpha val="458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 name="Google Shape;893;p53">
              <a:extLst>
                <a:ext uri="{FF2B5EF4-FFF2-40B4-BE49-F238E27FC236}">
                  <a16:creationId xmlns:a16="http://schemas.microsoft.com/office/drawing/2014/main" id="{F1321B16-1D80-4FE7-B815-B59555EBCD17}"/>
                </a:ext>
              </a:extLst>
            </p:cNvPr>
            <p:cNvGrpSpPr/>
            <p:nvPr/>
          </p:nvGrpSpPr>
          <p:grpSpPr>
            <a:xfrm>
              <a:off x="5117540" y="888966"/>
              <a:ext cx="3368830" cy="3591052"/>
              <a:chOff x="5126869" y="785625"/>
              <a:chExt cx="3583481" cy="3819862"/>
            </a:xfrm>
          </p:grpSpPr>
          <p:sp>
            <p:nvSpPr>
              <p:cNvPr id="393" name="Google Shape;894;p53">
                <a:extLst>
                  <a:ext uri="{FF2B5EF4-FFF2-40B4-BE49-F238E27FC236}">
                    <a16:creationId xmlns:a16="http://schemas.microsoft.com/office/drawing/2014/main" id="{40B0D4ED-7C3F-4B61-8566-3BBA376AA570}"/>
                  </a:ext>
                </a:extLst>
              </p:cNvPr>
              <p:cNvSpPr/>
              <p:nvPr/>
            </p:nvSpPr>
            <p:spPr>
              <a:xfrm>
                <a:off x="6132477" y="3262844"/>
                <a:ext cx="824631" cy="198568"/>
              </a:xfrm>
              <a:custGeom>
                <a:avLst/>
                <a:gdLst/>
                <a:ahLst/>
                <a:cxnLst/>
                <a:rect l="l" t="t" r="r" b="b"/>
                <a:pathLst>
                  <a:path w="45142" h="10870" extrusionOk="0">
                    <a:moveTo>
                      <a:pt x="18375" y="1"/>
                    </a:moveTo>
                    <a:lnTo>
                      <a:pt x="0" y="2330"/>
                    </a:lnTo>
                    <a:lnTo>
                      <a:pt x="22552" y="10870"/>
                    </a:lnTo>
                    <a:lnTo>
                      <a:pt x="45141" y="7690"/>
                    </a:lnTo>
                    <a:lnTo>
                      <a:pt x="1837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895;p53">
                <a:extLst>
                  <a:ext uri="{FF2B5EF4-FFF2-40B4-BE49-F238E27FC236}">
                    <a16:creationId xmlns:a16="http://schemas.microsoft.com/office/drawing/2014/main" id="{D1C4C272-C5B3-4D18-BEC1-8CFDD618A5F8}"/>
                  </a:ext>
                </a:extLst>
              </p:cNvPr>
              <p:cNvSpPr/>
              <p:nvPr/>
            </p:nvSpPr>
            <p:spPr>
              <a:xfrm>
                <a:off x="6544446" y="3403321"/>
                <a:ext cx="414015" cy="882722"/>
              </a:xfrm>
              <a:custGeom>
                <a:avLst/>
                <a:gdLst/>
                <a:ahLst/>
                <a:cxnLst/>
                <a:rect l="l" t="t" r="r" b="b"/>
                <a:pathLst>
                  <a:path w="22664" h="48322" extrusionOk="0">
                    <a:moveTo>
                      <a:pt x="22589" y="0"/>
                    </a:moveTo>
                    <a:lnTo>
                      <a:pt x="0" y="3180"/>
                    </a:lnTo>
                    <a:lnTo>
                      <a:pt x="74" y="48321"/>
                    </a:lnTo>
                    <a:lnTo>
                      <a:pt x="22663" y="43404"/>
                    </a:lnTo>
                    <a:lnTo>
                      <a:pt x="2258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896;p53">
                <a:extLst>
                  <a:ext uri="{FF2B5EF4-FFF2-40B4-BE49-F238E27FC236}">
                    <a16:creationId xmlns:a16="http://schemas.microsoft.com/office/drawing/2014/main" id="{A38A79D9-E1FE-4391-8CA4-1B730ED37BDD}"/>
                  </a:ext>
                </a:extLst>
              </p:cNvPr>
              <p:cNvSpPr/>
              <p:nvPr/>
            </p:nvSpPr>
            <p:spPr>
              <a:xfrm>
                <a:off x="6132477" y="3305389"/>
                <a:ext cx="413339" cy="980654"/>
              </a:xfrm>
              <a:custGeom>
                <a:avLst/>
                <a:gdLst/>
                <a:ahLst/>
                <a:cxnLst/>
                <a:rect l="l" t="t" r="r" b="b"/>
                <a:pathLst>
                  <a:path w="22627" h="53683" extrusionOk="0">
                    <a:moveTo>
                      <a:pt x="0" y="1"/>
                    </a:moveTo>
                    <a:lnTo>
                      <a:pt x="74" y="42036"/>
                    </a:lnTo>
                    <a:lnTo>
                      <a:pt x="22626" y="53682"/>
                    </a:lnTo>
                    <a:lnTo>
                      <a:pt x="22552" y="8541"/>
                    </a:lnTo>
                    <a:lnTo>
                      <a:pt x="0" y="1"/>
                    </a:lnTo>
                    <a:close/>
                  </a:path>
                </a:pathLst>
              </a:custGeom>
              <a:solidFill>
                <a:srgbClr val="2C0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897;p53">
                <a:extLst>
                  <a:ext uri="{FF2B5EF4-FFF2-40B4-BE49-F238E27FC236}">
                    <a16:creationId xmlns:a16="http://schemas.microsoft.com/office/drawing/2014/main" id="{21B890EF-3657-4F41-A7A7-3D22549D2F5A}"/>
                  </a:ext>
                </a:extLst>
              </p:cNvPr>
              <p:cNvSpPr/>
              <p:nvPr/>
            </p:nvSpPr>
            <p:spPr>
              <a:xfrm>
                <a:off x="6132477" y="3305389"/>
                <a:ext cx="413339" cy="980654"/>
              </a:xfrm>
              <a:custGeom>
                <a:avLst/>
                <a:gdLst/>
                <a:ahLst/>
                <a:cxnLst/>
                <a:rect l="l" t="t" r="r" b="b"/>
                <a:pathLst>
                  <a:path w="22627" h="53683" extrusionOk="0">
                    <a:moveTo>
                      <a:pt x="0" y="1"/>
                    </a:moveTo>
                    <a:lnTo>
                      <a:pt x="74" y="42036"/>
                    </a:lnTo>
                    <a:lnTo>
                      <a:pt x="22626" y="53682"/>
                    </a:lnTo>
                    <a:lnTo>
                      <a:pt x="22552" y="8541"/>
                    </a:lnTo>
                    <a:lnTo>
                      <a:pt x="0"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898;p53">
                <a:extLst>
                  <a:ext uri="{FF2B5EF4-FFF2-40B4-BE49-F238E27FC236}">
                    <a16:creationId xmlns:a16="http://schemas.microsoft.com/office/drawing/2014/main" id="{F905DC22-03C7-4AAC-802C-85A243AEF4DB}"/>
                  </a:ext>
                </a:extLst>
              </p:cNvPr>
              <p:cNvSpPr/>
              <p:nvPr/>
            </p:nvSpPr>
            <p:spPr>
              <a:xfrm>
                <a:off x="6552556" y="3464773"/>
                <a:ext cx="391710" cy="191827"/>
              </a:xfrm>
              <a:custGeom>
                <a:avLst/>
                <a:gdLst/>
                <a:ahLst/>
                <a:cxnLst/>
                <a:rect l="l" t="t" r="r" b="b"/>
                <a:pathLst>
                  <a:path w="21443" h="10501" extrusionOk="0">
                    <a:moveTo>
                      <a:pt x="21443" y="1"/>
                    </a:moveTo>
                    <a:lnTo>
                      <a:pt x="11720" y="4179"/>
                    </a:lnTo>
                    <a:lnTo>
                      <a:pt x="0" y="1591"/>
                    </a:lnTo>
                    <a:lnTo>
                      <a:pt x="0" y="7580"/>
                    </a:lnTo>
                    <a:lnTo>
                      <a:pt x="12385" y="10501"/>
                    </a:lnTo>
                    <a:lnTo>
                      <a:pt x="21443" y="6027"/>
                    </a:lnTo>
                    <a:lnTo>
                      <a:pt x="214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899;p53">
                <a:extLst>
                  <a:ext uri="{FF2B5EF4-FFF2-40B4-BE49-F238E27FC236}">
                    <a16:creationId xmlns:a16="http://schemas.microsoft.com/office/drawing/2014/main" id="{8E9E2E66-65FC-4C96-9041-A73504997E8B}"/>
                  </a:ext>
                </a:extLst>
              </p:cNvPr>
              <p:cNvSpPr/>
              <p:nvPr/>
            </p:nvSpPr>
            <p:spPr>
              <a:xfrm>
                <a:off x="6552556" y="3622147"/>
                <a:ext cx="392386" cy="191133"/>
              </a:xfrm>
              <a:custGeom>
                <a:avLst/>
                <a:gdLst/>
                <a:ahLst/>
                <a:cxnLst/>
                <a:rect l="l" t="t" r="r" b="b"/>
                <a:pathLst>
                  <a:path w="21480" h="10463" extrusionOk="0">
                    <a:moveTo>
                      <a:pt x="21480" y="0"/>
                    </a:moveTo>
                    <a:lnTo>
                      <a:pt x="11757" y="4141"/>
                    </a:lnTo>
                    <a:lnTo>
                      <a:pt x="0" y="1590"/>
                    </a:lnTo>
                    <a:lnTo>
                      <a:pt x="0" y="7542"/>
                    </a:lnTo>
                    <a:lnTo>
                      <a:pt x="12385" y="10463"/>
                    </a:lnTo>
                    <a:lnTo>
                      <a:pt x="21480" y="5989"/>
                    </a:lnTo>
                    <a:lnTo>
                      <a:pt x="2148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900;p53">
                <a:extLst>
                  <a:ext uri="{FF2B5EF4-FFF2-40B4-BE49-F238E27FC236}">
                    <a16:creationId xmlns:a16="http://schemas.microsoft.com/office/drawing/2014/main" id="{24501861-7C7D-4496-9232-709A92DF0C8D}"/>
                  </a:ext>
                </a:extLst>
              </p:cNvPr>
              <p:cNvSpPr/>
              <p:nvPr/>
            </p:nvSpPr>
            <p:spPr>
              <a:xfrm>
                <a:off x="6552556" y="3793679"/>
                <a:ext cx="392386" cy="191827"/>
              </a:xfrm>
              <a:custGeom>
                <a:avLst/>
                <a:gdLst/>
                <a:ahLst/>
                <a:cxnLst/>
                <a:rect l="l" t="t" r="r" b="b"/>
                <a:pathLst>
                  <a:path w="21480" h="10501" extrusionOk="0">
                    <a:moveTo>
                      <a:pt x="21480" y="1"/>
                    </a:moveTo>
                    <a:lnTo>
                      <a:pt x="11757" y="4141"/>
                    </a:lnTo>
                    <a:lnTo>
                      <a:pt x="0" y="1590"/>
                    </a:lnTo>
                    <a:lnTo>
                      <a:pt x="0" y="1590"/>
                    </a:lnTo>
                    <a:lnTo>
                      <a:pt x="37" y="7580"/>
                    </a:lnTo>
                    <a:lnTo>
                      <a:pt x="12422" y="10500"/>
                    </a:lnTo>
                    <a:lnTo>
                      <a:pt x="21480" y="5990"/>
                    </a:lnTo>
                    <a:lnTo>
                      <a:pt x="21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901;p53">
                <a:extLst>
                  <a:ext uri="{FF2B5EF4-FFF2-40B4-BE49-F238E27FC236}">
                    <a16:creationId xmlns:a16="http://schemas.microsoft.com/office/drawing/2014/main" id="{13A5A2DE-0E2B-4FE0-A0D0-16601F2D0718}"/>
                  </a:ext>
                </a:extLst>
              </p:cNvPr>
              <p:cNvSpPr/>
              <p:nvPr/>
            </p:nvSpPr>
            <p:spPr>
              <a:xfrm>
                <a:off x="6553232" y="3969266"/>
                <a:ext cx="392386" cy="191827"/>
              </a:xfrm>
              <a:custGeom>
                <a:avLst/>
                <a:gdLst/>
                <a:ahLst/>
                <a:cxnLst/>
                <a:rect l="l" t="t" r="r" b="b"/>
                <a:pathLst>
                  <a:path w="21480" h="10501" extrusionOk="0">
                    <a:moveTo>
                      <a:pt x="21480" y="1"/>
                    </a:moveTo>
                    <a:lnTo>
                      <a:pt x="11720" y="4142"/>
                    </a:lnTo>
                    <a:lnTo>
                      <a:pt x="0" y="1591"/>
                    </a:lnTo>
                    <a:lnTo>
                      <a:pt x="0" y="7580"/>
                    </a:lnTo>
                    <a:lnTo>
                      <a:pt x="12385" y="10501"/>
                    </a:lnTo>
                    <a:lnTo>
                      <a:pt x="21480" y="6027"/>
                    </a:lnTo>
                    <a:lnTo>
                      <a:pt x="214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902;p53">
                <a:extLst>
                  <a:ext uri="{FF2B5EF4-FFF2-40B4-BE49-F238E27FC236}">
                    <a16:creationId xmlns:a16="http://schemas.microsoft.com/office/drawing/2014/main" id="{E77ABC46-1EFC-4166-954B-891354CD8EF8}"/>
                  </a:ext>
                </a:extLst>
              </p:cNvPr>
              <p:cNvSpPr/>
              <p:nvPr/>
            </p:nvSpPr>
            <p:spPr>
              <a:xfrm>
                <a:off x="6577528" y="3603222"/>
                <a:ext cx="359322" cy="78368"/>
              </a:xfrm>
              <a:custGeom>
                <a:avLst/>
                <a:gdLst/>
                <a:ahLst/>
                <a:cxnLst/>
                <a:rect l="l" t="t" r="r" b="b"/>
                <a:pathLst>
                  <a:path w="19670" h="4290" fill="none" extrusionOk="0">
                    <a:moveTo>
                      <a:pt x="1" y="1849"/>
                    </a:moveTo>
                    <a:lnTo>
                      <a:pt x="10612" y="4289"/>
                    </a:lnTo>
                    <a:lnTo>
                      <a:pt x="19669" y="1"/>
                    </a:lnTo>
                  </a:path>
                </a:pathLst>
              </a:custGeom>
              <a:noFill/>
              <a:ln w="277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903;p53">
                <a:extLst>
                  <a:ext uri="{FF2B5EF4-FFF2-40B4-BE49-F238E27FC236}">
                    <a16:creationId xmlns:a16="http://schemas.microsoft.com/office/drawing/2014/main" id="{4D5A48C4-2BEB-4159-A105-A97B7EC13B19}"/>
                  </a:ext>
                </a:extLst>
              </p:cNvPr>
              <p:cNvSpPr/>
              <p:nvPr/>
            </p:nvSpPr>
            <p:spPr>
              <a:xfrm>
                <a:off x="6584287" y="3768013"/>
                <a:ext cx="358646" cy="78368"/>
              </a:xfrm>
              <a:custGeom>
                <a:avLst/>
                <a:gdLst/>
                <a:ahLst/>
                <a:cxnLst/>
                <a:rect l="l" t="t" r="r" b="b"/>
                <a:pathLst>
                  <a:path w="19633" h="4290" fill="none" extrusionOk="0">
                    <a:moveTo>
                      <a:pt x="1" y="1849"/>
                    </a:moveTo>
                    <a:lnTo>
                      <a:pt x="10574" y="4289"/>
                    </a:lnTo>
                    <a:lnTo>
                      <a:pt x="19632" y="1"/>
                    </a:lnTo>
                  </a:path>
                </a:pathLst>
              </a:custGeom>
              <a:noFill/>
              <a:ln w="277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904;p53">
                <a:extLst>
                  <a:ext uri="{FF2B5EF4-FFF2-40B4-BE49-F238E27FC236}">
                    <a16:creationId xmlns:a16="http://schemas.microsoft.com/office/drawing/2014/main" id="{98CCC099-8395-4EA4-95E2-CF2688AB4BC2}"/>
                  </a:ext>
                </a:extLst>
              </p:cNvPr>
              <p:cNvSpPr/>
              <p:nvPr/>
            </p:nvSpPr>
            <p:spPr>
              <a:xfrm>
                <a:off x="6578204" y="3939563"/>
                <a:ext cx="359322" cy="78349"/>
              </a:xfrm>
              <a:custGeom>
                <a:avLst/>
                <a:gdLst/>
                <a:ahLst/>
                <a:cxnLst/>
                <a:rect l="l" t="t" r="r" b="b"/>
                <a:pathLst>
                  <a:path w="19670" h="4289" fill="none" extrusionOk="0">
                    <a:moveTo>
                      <a:pt x="1" y="1886"/>
                    </a:moveTo>
                    <a:lnTo>
                      <a:pt x="10575" y="4289"/>
                    </a:lnTo>
                    <a:lnTo>
                      <a:pt x="19669" y="0"/>
                    </a:lnTo>
                  </a:path>
                </a:pathLst>
              </a:custGeom>
              <a:noFill/>
              <a:ln w="277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905;p53">
                <a:extLst>
                  <a:ext uri="{FF2B5EF4-FFF2-40B4-BE49-F238E27FC236}">
                    <a16:creationId xmlns:a16="http://schemas.microsoft.com/office/drawing/2014/main" id="{333B364A-F209-44D4-B574-71A541531370}"/>
                  </a:ext>
                </a:extLst>
              </p:cNvPr>
              <p:cNvSpPr/>
              <p:nvPr/>
            </p:nvSpPr>
            <p:spPr>
              <a:xfrm>
                <a:off x="6740967" y="3464097"/>
                <a:ext cx="56757" cy="48117"/>
              </a:xfrm>
              <a:custGeom>
                <a:avLst/>
                <a:gdLst/>
                <a:ahLst/>
                <a:cxnLst/>
                <a:rect l="l" t="t" r="r" b="b"/>
                <a:pathLst>
                  <a:path w="3107" h="2634" extrusionOk="0">
                    <a:moveTo>
                      <a:pt x="1775" y="1"/>
                    </a:moveTo>
                    <a:cubicBezTo>
                      <a:pt x="592" y="1"/>
                      <a:pt x="1" y="1406"/>
                      <a:pt x="851" y="2256"/>
                    </a:cubicBezTo>
                    <a:cubicBezTo>
                      <a:pt x="1112" y="2517"/>
                      <a:pt x="1437" y="2633"/>
                      <a:pt x="1759" y="2633"/>
                    </a:cubicBezTo>
                    <a:cubicBezTo>
                      <a:pt x="2441" y="2633"/>
                      <a:pt x="3106" y="2110"/>
                      <a:pt x="3106" y="1332"/>
                    </a:cubicBezTo>
                    <a:cubicBezTo>
                      <a:pt x="3106" y="592"/>
                      <a:pt x="2515" y="1"/>
                      <a:pt x="177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906;p53">
                <a:extLst>
                  <a:ext uri="{FF2B5EF4-FFF2-40B4-BE49-F238E27FC236}">
                    <a16:creationId xmlns:a16="http://schemas.microsoft.com/office/drawing/2014/main" id="{1520E8B4-A5F8-43B6-9E89-18B32DEF91F9}"/>
                  </a:ext>
                </a:extLst>
              </p:cNvPr>
              <p:cNvSpPr/>
              <p:nvPr/>
            </p:nvSpPr>
            <p:spPr>
              <a:xfrm>
                <a:off x="6696395" y="3472208"/>
                <a:ext cx="24332" cy="20752"/>
              </a:xfrm>
              <a:custGeom>
                <a:avLst/>
                <a:gdLst/>
                <a:ahLst/>
                <a:cxnLst/>
                <a:rect l="l" t="t" r="r" b="b"/>
                <a:pathLst>
                  <a:path w="1332" h="1136" extrusionOk="0">
                    <a:moveTo>
                      <a:pt x="740" y="1"/>
                    </a:moveTo>
                    <a:cubicBezTo>
                      <a:pt x="223" y="1"/>
                      <a:pt x="1" y="592"/>
                      <a:pt x="334" y="962"/>
                    </a:cubicBezTo>
                    <a:cubicBezTo>
                      <a:pt x="454" y="1082"/>
                      <a:pt x="601" y="1136"/>
                      <a:pt x="746" y="1136"/>
                    </a:cubicBezTo>
                    <a:cubicBezTo>
                      <a:pt x="1046" y="1136"/>
                      <a:pt x="1332" y="904"/>
                      <a:pt x="1332" y="555"/>
                    </a:cubicBezTo>
                    <a:cubicBezTo>
                      <a:pt x="1295" y="259"/>
                      <a:pt x="1073" y="1"/>
                      <a:pt x="74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907;p53">
                <a:extLst>
                  <a:ext uri="{FF2B5EF4-FFF2-40B4-BE49-F238E27FC236}">
                    <a16:creationId xmlns:a16="http://schemas.microsoft.com/office/drawing/2014/main" id="{06BDE631-E222-4315-8AFA-286E69ED9273}"/>
                  </a:ext>
                </a:extLst>
              </p:cNvPr>
              <p:cNvSpPr/>
              <p:nvPr/>
            </p:nvSpPr>
            <p:spPr>
              <a:xfrm>
                <a:off x="6813234" y="3462745"/>
                <a:ext cx="22305" cy="19163"/>
              </a:xfrm>
              <a:custGeom>
                <a:avLst/>
                <a:gdLst/>
                <a:ahLst/>
                <a:cxnLst/>
                <a:rect l="l" t="t" r="r" b="b"/>
                <a:pathLst>
                  <a:path w="1221" h="1049" extrusionOk="0">
                    <a:moveTo>
                      <a:pt x="703" y="1"/>
                    </a:moveTo>
                    <a:cubicBezTo>
                      <a:pt x="223" y="1"/>
                      <a:pt x="1" y="592"/>
                      <a:pt x="333" y="888"/>
                    </a:cubicBezTo>
                    <a:cubicBezTo>
                      <a:pt x="444" y="999"/>
                      <a:pt x="580" y="1048"/>
                      <a:pt x="711" y="1048"/>
                    </a:cubicBezTo>
                    <a:cubicBezTo>
                      <a:pt x="974" y="1048"/>
                      <a:pt x="1221" y="851"/>
                      <a:pt x="1221" y="555"/>
                    </a:cubicBezTo>
                    <a:cubicBezTo>
                      <a:pt x="1221" y="260"/>
                      <a:pt x="999" y="1"/>
                      <a:pt x="70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908;p53">
                <a:extLst>
                  <a:ext uri="{FF2B5EF4-FFF2-40B4-BE49-F238E27FC236}">
                    <a16:creationId xmlns:a16="http://schemas.microsoft.com/office/drawing/2014/main" id="{BAB1A6E2-C26C-43AB-96B2-A2F2AD88E08F}"/>
                  </a:ext>
                </a:extLst>
              </p:cNvPr>
              <p:cNvSpPr/>
              <p:nvPr/>
            </p:nvSpPr>
            <p:spPr>
              <a:xfrm>
                <a:off x="6046035" y="3027138"/>
                <a:ext cx="91191" cy="1172445"/>
              </a:xfrm>
              <a:custGeom>
                <a:avLst/>
                <a:gdLst/>
                <a:ahLst/>
                <a:cxnLst/>
                <a:rect l="l" t="t" r="r" b="b"/>
                <a:pathLst>
                  <a:path w="4992" h="64182" extrusionOk="0">
                    <a:moveTo>
                      <a:pt x="370" y="1"/>
                    </a:moveTo>
                    <a:lnTo>
                      <a:pt x="0" y="61631"/>
                    </a:lnTo>
                    <a:cubicBezTo>
                      <a:pt x="0" y="61631"/>
                      <a:pt x="0" y="64182"/>
                      <a:pt x="2329" y="64182"/>
                    </a:cubicBezTo>
                    <a:cubicBezTo>
                      <a:pt x="3845" y="64182"/>
                      <a:pt x="4621" y="62296"/>
                      <a:pt x="4621" y="62296"/>
                    </a:cubicBezTo>
                    <a:lnTo>
                      <a:pt x="4991" y="1701"/>
                    </a:lnTo>
                    <a:lnTo>
                      <a:pt x="370"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909;p53">
                <a:extLst>
                  <a:ext uri="{FF2B5EF4-FFF2-40B4-BE49-F238E27FC236}">
                    <a16:creationId xmlns:a16="http://schemas.microsoft.com/office/drawing/2014/main" id="{23B2EACC-7973-4958-8874-69DEF6C0B2C5}"/>
                  </a:ext>
                </a:extLst>
              </p:cNvPr>
              <p:cNvSpPr/>
              <p:nvPr/>
            </p:nvSpPr>
            <p:spPr>
              <a:xfrm>
                <a:off x="6591722" y="3228409"/>
                <a:ext cx="91191" cy="1172445"/>
              </a:xfrm>
              <a:custGeom>
                <a:avLst/>
                <a:gdLst/>
                <a:ahLst/>
                <a:cxnLst/>
                <a:rect l="l" t="t" r="r" b="b"/>
                <a:pathLst>
                  <a:path w="4992" h="64182" extrusionOk="0">
                    <a:moveTo>
                      <a:pt x="370" y="0"/>
                    </a:moveTo>
                    <a:lnTo>
                      <a:pt x="0" y="61630"/>
                    </a:lnTo>
                    <a:cubicBezTo>
                      <a:pt x="0" y="61630"/>
                      <a:pt x="0" y="64181"/>
                      <a:pt x="2329" y="64181"/>
                    </a:cubicBezTo>
                    <a:cubicBezTo>
                      <a:pt x="3845" y="64181"/>
                      <a:pt x="4622" y="62296"/>
                      <a:pt x="4622" y="62296"/>
                    </a:cubicBezTo>
                    <a:lnTo>
                      <a:pt x="4991" y="1701"/>
                    </a:lnTo>
                    <a:lnTo>
                      <a:pt x="3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910;p53">
                <a:extLst>
                  <a:ext uri="{FF2B5EF4-FFF2-40B4-BE49-F238E27FC236}">
                    <a16:creationId xmlns:a16="http://schemas.microsoft.com/office/drawing/2014/main" id="{03972AB7-25AB-4B49-AFDF-85CE889637AA}"/>
                  </a:ext>
                </a:extLst>
              </p:cNvPr>
              <p:cNvSpPr/>
              <p:nvPr/>
            </p:nvSpPr>
            <p:spPr>
              <a:xfrm>
                <a:off x="7842479" y="2709722"/>
                <a:ext cx="85802" cy="1131270"/>
              </a:xfrm>
              <a:custGeom>
                <a:avLst/>
                <a:gdLst/>
                <a:ahLst/>
                <a:cxnLst/>
                <a:rect l="l" t="t" r="r" b="b"/>
                <a:pathLst>
                  <a:path w="4697" h="61928" extrusionOk="0">
                    <a:moveTo>
                      <a:pt x="371" y="1"/>
                    </a:moveTo>
                    <a:lnTo>
                      <a:pt x="38" y="59486"/>
                    </a:lnTo>
                    <a:cubicBezTo>
                      <a:pt x="38" y="59486"/>
                      <a:pt x="1" y="61927"/>
                      <a:pt x="2182" y="61927"/>
                    </a:cubicBezTo>
                    <a:cubicBezTo>
                      <a:pt x="2196" y="61927"/>
                      <a:pt x="2211" y="61927"/>
                      <a:pt x="2225" y="61927"/>
                    </a:cubicBezTo>
                    <a:cubicBezTo>
                      <a:pt x="3639" y="61927"/>
                      <a:pt x="4363" y="60115"/>
                      <a:pt x="4363" y="60115"/>
                    </a:cubicBezTo>
                    <a:lnTo>
                      <a:pt x="4696" y="1627"/>
                    </a:lnTo>
                    <a:lnTo>
                      <a:pt x="371"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911;p53">
                <a:extLst>
                  <a:ext uri="{FF2B5EF4-FFF2-40B4-BE49-F238E27FC236}">
                    <a16:creationId xmlns:a16="http://schemas.microsoft.com/office/drawing/2014/main" id="{B17A3278-B091-4A44-A935-540C40E55857}"/>
                  </a:ext>
                </a:extLst>
              </p:cNvPr>
              <p:cNvSpPr/>
              <p:nvPr/>
            </p:nvSpPr>
            <p:spPr>
              <a:xfrm>
                <a:off x="6007527" y="2709722"/>
                <a:ext cx="2563022" cy="506540"/>
              </a:xfrm>
              <a:custGeom>
                <a:avLst/>
                <a:gdLst/>
                <a:ahLst/>
                <a:cxnLst/>
                <a:rect l="l" t="t" r="r" b="b"/>
                <a:pathLst>
                  <a:path w="140305" h="27729" extrusionOk="0">
                    <a:moveTo>
                      <a:pt x="102335" y="1"/>
                    </a:moveTo>
                    <a:lnTo>
                      <a:pt x="1" y="14937"/>
                    </a:lnTo>
                    <a:lnTo>
                      <a:pt x="34679" y="27729"/>
                    </a:lnTo>
                    <a:lnTo>
                      <a:pt x="140304" y="6101"/>
                    </a:lnTo>
                    <a:lnTo>
                      <a:pt x="102335" y="1"/>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912;p53">
                <a:extLst>
                  <a:ext uri="{FF2B5EF4-FFF2-40B4-BE49-F238E27FC236}">
                    <a16:creationId xmlns:a16="http://schemas.microsoft.com/office/drawing/2014/main" id="{EBDDB5C5-441A-4CA8-A5FB-42C6D4E22554}"/>
                  </a:ext>
                </a:extLst>
              </p:cNvPr>
              <p:cNvSpPr/>
              <p:nvPr/>
            </p:nvSpPr>
            <p:spPr>
              <a:xfrm>
                <a:off x="6006176" y="2982565"/>
                <a:ext cx="634869" cy="330276"/>
              </a:xfrm>
              <a:custGeom>
                <a:avLst/>
                <a:gdLst/>
                <a:ahLst/>
                <a:cxnLst/>
                <a:rect l="l" t="t" r="r" b="b"/>
                <a:pathLst>
                  <a:path w="34754" h="18080" extrusionOk="0">
                    <a:moveTo>
                      <a:pt x="75" y="1"/>
                    </a:moveTo>
                    <a:lnTo>
                      <a:pt x="1" y="3328"/>
                    </a:lnTo>
                    <a:lnTo>
                      <a:pt x="34642" y="18079"/>
                    </a:lnTo>
                    <a:lnTo>
                      <a:pt x="34753" y="12793"/>
                    </a:lnTo>
                    <a:lnTo>
                      <a:pt x="7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913;p53">
                <a:extLst>
                  <a:ext uri="{FF2B5EF4-FFF2-40B4-BE49-F238E27FC236}">
                    <a16:creationId xmlns:a16="http://schemas.microsoft.com/office/drawing/2014/main" id="{29FEF31A-7F1B-461D-8FC2-B57720136B01}"/>
                  </a:ext>
                </a:extLst>
              </p:cNvPr>
              <p:cNvSpPr/>
              <p:nvPr/>
            </p:nvSpPr>
            <p:spPr>
              <a:xfrm>
                <a:off x="6638998" y="2821154"/>
                <a:ext cx="1931551" cy="491688"/>
              </a:xfrm>
              <a:custGeom>
                <a:avLst/>
                <a:gdLst/>
                <a:ahLst/>
                <a:cxnLst/>
                <a:rect l="l" t="t" r="r" b="b"/>
                <a:pathLst>
                  <a:path w="105737" h="26916" extrusionOk="0">
                    <a:moveTo>
                      <a:pt x="105736" y="1"/>
                    </a:moveTo>
                    <a:lnTo>
                      <a:pt x="111" y="21629"/>
                    </a:lnTo>
                    <a:lnTo>
                      <a:pt x="0" y="26915"/>
                    </a:lnTo>
                    <a:lnTo>
                      <a:pt x="105699" y="3883"/>
                    </a:lnTo>
                    <a:lnTo>
                      <a:pt x="10573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914;p53">
                <a:extLst>
                  <a:ext uri="{FF2B5EF4-FFF2-40B4-BE49-F238E27FC236}">
                    <a16:creationId xmlns:a16="http://schemas.microsoft.com/office/drawing/2014/main" id="{99C7DE3D-270D-4F7A-BCEC-04F09A57B55A}"/>
                  </a:ext>
                </a:extLst>
              </p:cNvPr>
              <p:cNvSpPr/>
              <p:nvPr/>
            </p:nvSpPr>
            <p:spPr>
              <a:xfrm>
                <a:off x="6007527" y="2982565"/>
                <a:ext cx="633517" cy="269500"/>
              </a:xfrm>
              <a:custGeom>
                <a:avLst/>
                <a:gdLst/>
                <a:ahLst/>
                <a:cxnLst/>
                <a:rect l="l" t="t" r="r" b="b"/>
                <a:pathLst>
                  <a:path w="34680" h="14753" extrusionOk="0">
                    <a:moveTo>
                      <a:pt x="1" y="1"/>
                    </a:moveTo>
                    <a:lnTo>
                      <a:pt x="1" y="851"/>
                    </a:lnTo>
                    <a:lnTo>
                      <a:pt x="34642" y="14752"/>
                    </a:lnTo>
                    <a:lnTo>
                      <a:pt x="34679" y="12793"/>
                    </a:lnTo>
                    <a:lnTo>
                      <a:pt x="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915;p53">
                <a:extLst>
                  <a:ext uri="{FF2B5EF4-FFF2-40B4-BE49-F238E27FC236}">
                    <a16:creationId xmlns:a16="http://schemas.microsoft.com/office/drawing/2014/main" id="{3FBEB31C-6AA9-4379-9630-EC640385C881}"/>
                  </a:ext>
                </a:extLst>
              </p:cNvPr>
              <p:cNvSpPr/>
              <p:nvPr/>
            </p:nvSpPr>
            <p:spPr>
              <a:xfrm>
                <a:off x="6640350" y="2821154"/>
                <a:ext cx="1930199" cy="430912"/>
              </a:xfrm>
              <a:custGeom>
                <a:avLst/>
                <a:gdLst/>
                <a:ahLst/>
                <a:cxnLst/>
                <a:rect l="l" t="t" r="r" b="b"/>
                <a:pathLst>
                  <a:path w="105663" h="23589" extrusionOk="0">
                    <a:moveTo>
                      <a:pt x="105662" y="1"/>
                    </a:moveTo>
                    <a:lnTo>
                      <a:pt x="37" y="21629"/>
                    </a:lnTo>
                    <a:lnTo>
                      <a:pt x="0" y="23588"/>
                    </a:lnTo>
                    <a:lnTo>
                      <a:pt x="105662" y="925"/>
                    </a:lnTo>
                    <a:lnTo>
                      <a:pt x="1056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916;p53">
                <a:extLst>
                  <a:ext uri="{FF2B5EF4-FFF2-40B4-BE49-F238E27FC236}">
                    <a16:creationId xmlns:a16="http://schemas.microsoft.com/office/drawing/2014/main" id="{71B8115E-EC76-46CD-88F5-C8781187A079}"/>
                  </a:ext>
                </a:extLst>
              </p:cNvPr>
              <p:cNvSpPr/>
              <p:nvPr/>
            </p:nvSpPr>
            <p:spPr>
              <a:xfrm>
                <a:off x="6007527" y="2709722"/>
                <a:ext cx="2563697" cy="428190"/>
              </a:xfrm>
              <a:custGeom>
                <a:avLst/>
                <a:gdLst/>
                <a:ahLst/>
                <a:cxnLst/>
                <a:rect l="l" t="t" r="r" b="b"/>
                <a:pathLst>
                  <a:path w="140342" h="23440" extrusionOk="0">
                    <a:moveTo>
                      <a:pt x="102335" y="1"/>
                    </a:moveTo>
                    <a:lnTo>
                      <a:pt x="1" y="14937"/>
                    </a:lnTo>
                    <a:lnTo>
                      <a:pt x="23107" y="23440"/>
                    </a:lnTo>
                    <a:cubicBezTo>
                      <a:pt x="22959" y="23329"/>
                      <a:pt x="22812" y="23144"/>
                      <a:pt x="22701" y="22996"/>
                    </a:cubicBezTo>
                    <a:cubicBezTo>
                      <a:pt x="20224" y="19743"/>
                      <a:pt x="24143" y="17303"/>
                      <a:pt x="26878" y="16416"/>
                    </a:cubicBezTo>
                    <a:cubicBezTo>
                      <a:pt x="28764" y="15824"/>
                      <a:pt x="30686" y="15491"/>
                      <a:pt x="32609" y="15085"/>
                    </a:cubicBezTo>
                    <a:cubicBezTo>
                      <a:pt x="35862" y="14382"/>
                      <a:pt x="39153" y="13791"/>
                      <a:pt x="42443" y="13310"/>
                    </a:cubicBezTo>
                    <a:cubicBezTo>
                      <a:pt x="49726" y="12238"/>
                      <a:pt x="57083" y="11572"/>
                      <a:pt x="64367" y="10463"/>
                    </a:cubicBezTo>
                    <a:cubicBezTo>
                      <a:pt x="78933" y="8319"/>
                      <a:pt x="93056" y="3328"/>
                      <a:pt x="107918" y="3291"/>
                    </a:cubicBezTo>
                    <a:cubicBezTo>
                      <a:pt x="113981" y="3291"/>
                      <a:pt x="120007" y="4585"/>
                      <a:pt x="125516" y="7099"/>
                    </a:cubicBezTo>
                    <a:cubicBezTo>
                      <a:pt x="126514" y="7543"/>
                      <a:pt x="127512" y="8023"/>
                      <a:pt x="128511" y="8541"/>
                    </a:cubicBezTo>
                    <a:lnTo>
                      <a:pt x="140341" y="6101"/>
                    </a:lnTo>
                    <a:lnTo>
                      <a:pt x="102335"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917;p53">
                <a:extLst>
                  <a:ext uri="{FF2B5EF4-FFF2-40B4-BE49-F238E27FC236}">
                    <a16:creationId xmlns:a16="http://schemas.microsoft.com/office/drawing/2014/main" id="{73D1F861-E2CE-4AF9-AAFF-AF20190BE6ED}"/>
                  </a:ext>
                </a:extLst>
              </p:cNvPr>
              <p:cNvSpPr/>
              <p:nvPr/>
            </p:nvSpPr>
            <p:spPr>
              <a:xfrm>
                <a:off x="6582259" y="2738091"/>
                <a:ext cx="736838" cy="237076"/>
              </a:xfrm>
              <a:custGeom>
                <a:avLst/>
                <a:gdLst/>
                <a:ahLst/>
                <a:cxnLst/>
                <a:rect l="l" t="t" r="r" b="b"/>
                <a:pathLst>
                  <a:path w="40336" h="12978" extrusionOk="0">
                    <a:moveTo>
                      <a:pt x="31315" y="0"/>
                    </a:moveTo>
                    <a:lnTo>
                      <a:pt x="38" y="4363"/>
                    </a:lnTo>
                    <a:lnTo>
                      <a:pt x="1" y="12977"/>
                    </a:lnTo>
                    <a:lnTo>
                      <a:pt x="40336" y="6396"/>
                    </a:lnTo>
                    <a:lnTo>
                      <a:pt x="31315" y="0"/>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918;p53">
                <a:extLst>
                  <a:ext uri="{FF2B5EF4-FFF2-40B4-BE49-F238E27FC236}">
                    <a16:creationId xmlns:a16="http://schemas.microsoft.com/office/drawing/2014/main" id="{DFD324C3-1A93-4649-8136-73CD5D00688C}"/>
                  </a:ext>
                </a:extLst>
              </p:cNvPr>
              <p:cNvSpPr/>
              <p:nvPr/>
            </p:nvSpPr>
            <p:spPr>
              <a:xfrm>
                <a:off x="6582259" y="2940020"/>
                <a:ext cx="532881" cy="210734"/>
              </a:xfrm>
              <a:custGeom>
                <a:avLst/>
                <a:gdLst/>
                <a:ahLst/>
                <a:cxnLst/>
                <a:rect l="l" t="t" r="r" b="b"/>
                <a:pathLst>
                  <a:path w="29171" h="11536" extrusionOk="0">
                    <a:moveTo>
                      <a:pt x="11757" y="1"/>
                    </a:moveTo>
                    <a:lnTo>
                      <a:pt x="1" y="1664"/>
                    </a:lnTo>
                    <a:lnTo>
                      <a:pt x="14308" y="11535"/>
                    </a:lnTo>
                    <a:lnTo>
                      <a:pt x="29171" y="8430"/>
                    </a:lnTo>
                    <a:lnTo>
                      <a:pt x="11757"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919;p53">
                <a:extLst>
                  <a:ext uri="{FF2B5EF4-FFF2-40B4-BE49-F238E27FC236}">
                    <a16:creationId xmlns:a16="http://schemas.microsoft.com/office/drawing/2014/main" id="{EE016043-EF0F-4537-9BDE-64896ADBA6E8}"/>
                  </a:ext>
                </a:extLst>
              </p:cNvPr>
              <p:cNvSpPr/>
              <p:nvPr/>
            </p:nvSpPr>
            <p:spPr>
              <a:xfrm>
                <a:off x="6575519" y="2667853"/>
                <a:ext cx="1391253" cy="482901"/>
              </a:xfrm>
              <a:custGeom>
                <a:avLst/>
                <a:gdLst/>
                <a:ahLst/>
                <a:cxnLst/>
                <a:rect l="l" t="t" r="r" b="b"/>
                <a:pathLst>
                  <a:path w="76160" h="26435" extrusionOk="0">
                    <a:moveTo>
                      <a:pt x="59560" y="0"/>
                    </a:moveTo>
                    <a:lnTo>
                      <a:pt x="407" y="7727"/>
                    </a:lnTo>
                    <a:lnTo>
                      <a:pt x="0" y="9391"/>
                    </a:lnTo>
                    <a:lnTo>
                      <a:pt x="14677" y="26434"/>
                    </a:lnTo>
                    <a:lnTo>
                      <a:pt x="76123" y="13680"/>
                    </a:lnTo>
                    <a:lnTo>
                      <a:pt x="76160" y="12275"/>
                    </a:lnTo>
                    <a:lnTo>
                      <a:pt x="59560" y="0"/>
                    </a:lnTo>
                    <a:close/>
                  </a:path>
                </a:pathLst>
              </a:custGeom>
              <a:solidFill>
                <a:srgbClr val="3FC1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920;p53">
                <a:extLst>
                  <a:ext uri="{FF2B5EF4-FFF2-40B4-BE49-F238E27FC236}">
                    <a16:creationId xmlns:a16="http://schemas.microsoft.com/office/drawing/2014/main" id="{AED91FA1-5735-4193-AA23-30DB69E079EE}"/>
                  </a:ext>
                </a:extLst>
              </p:cNvPr>
              <p:cNvSpPr/>
              <p:nvPr/>
            </p:nvSpPr>
            <p:spPr>
              <a:xfrm>
                <a:off x="6582935" y="2652326"/>
                <a:ext cx="1383836" cy="467356"/>
              </a:xfrm>
              <a:custGeom>
                <a:avLst/>
                <a:gdLst/>
                <a:ahLst/>
                <a:cxnLst/>
                <a:rect l="l" t="t" r="r" b="b"/>
                <a:pathLst>
                  <a:path w="75754" h="25584" extrusionOk="0">
                    <a:moveTo>
                      <a:pt x="59708" y="0"/>
                    </a:moveTo>
                    <a:lnTo>
                      <a:pt x="1" y="8577"/>
                    </a:lnTo>
                    <a:lnTo>
                      <a:pt x="14715" y="25584"/>
                    </a:lnTo>
                    <a:lnTo>
                      <a:pt x="75754" y="13125"/>
                    </a:lnTo>
                    <a:lnTo>
                      <a:pt x="597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921;p53">
                <a:extLst>
                  <a:ext uri="{FF2B5EF4-FFF2-40B4-BE49-F238E27FC236}">
                    <a16:creationId xmlns:a16="http://schemas.microsoft.com/office/drawing/2014/main" id="{9811ABCD-1E22-42A1-9462-156111C90E89}"/>
                  </a:ext>
                </a:extLst>
              </p:cNvPr>
              <p:cNvSpPr/>
              <p:nvPr/>
            </p:nvSpPr>
            <p:spPr>
              <a:xfrm>
                <a:off x="6646415" y="2816423"/>
                <a:ext cx="415366" cy="264093"/>
              </a:xfrm>
              <a:custGeom>
                <a:avLst/>
                <a:gdLst/>
                <a:ahLst/>
                <a:cxnLst/>
                <a:rect l="l" t="t" r="r" b="b"/>
                <a:pathLst>
                  <a:path w="22738" h="14457" fill="none" extrusionOk="0">
                    <a:moveTo>
                      <a:pt x="1" y="1"/>
                    </a:moveTo>
                    <a:lnTo>
                      <a:pt x="11758" y="13865"/>
                    </a:lnTo>
                    <a:lnTo>
                      <a:pt x="15455" y="14456"/>
                    </a:lnTo>
                    <a:lnTo>
                      <a:pt x="22738" y="1312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922;p53">
                <a:extLst>
                  <a:ext uri="{FF2B5EF4-FFF2-40B4-BE49-F238E27FC236}">
                    <a16:creationId xmlns:a16="http://schemas.microsoft.com/office/drawing/2014/main" id="{427BF932-C164-468B-9311-3F5B5C544D89}"/>
                  </a:ext>
                </a:extLst>
              </p:cNvPr>
              <p:cNvSpPr/>
              <p:nvPr/>
            </p:nvSpPr>
            <p:spPr>
              <a:xfrm>
                <a:off x="6705181" y="2802247"/>
                <a:ext cx="15546" cy="49322"/>
              </a:xfrm>
              <a:custGeom>
                <a:avLst/>
                <a:gdLst/>
                <a:ahLst/>
                <a:cxnLst/>
                <a:rect l="l" t="t" r="r" b="b"/>
                <a:pathLst>
                  <a:path w="851" h="2700" fill="none" extrusionOk="0">
                    <a:moveTo>
                      <a:pt x="851" y="1"/>
                    </a:moveTo>
                    <a:lnTo>
                      <a:pt x="0" y="269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923;p53">
                <a:extLst>
                  <a:ext uri="{FF2B5EF4-FFF2-40B4-BE49-F238E27FC236}">
                    <a16:creationId xmlns:a16="http://schemas.microsoft.com/office/drawing/2014/main" id="{8ED0B4EA-09A1-44B2-A2D0-84A2C11DA206}"/>
                  </a:ext>
                </a:extLst>
              </p:cNvPr>
              <p:cNvSpPr/>
              <p:nvPr/>
            </p:nvSpPr>
            <p:spPr>
              <a:xfrm>
                <a:off x="6722736" y="2807654"/>
                <a:ext cx="15546" cy="49322"/>
              </a:xfrm>
              <a:custGeom>
                <a:avLst/>
                <a:gdLst/>
                <a:ahLst/>
                <a:cxnLst/>
                <a:rect l="l" t="t" r="r" b="b"/>
                <a:pathLst>
                  <a:path w="851" h="2700" fill="none" extrusionOk="0">
                    <a:moveTo>
                      <a:pt x="851" y="0"/>
                    </a:moveTo>
                    <a:lnTo>
                      <a:pt x="1" y="269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924;p53">
                <a:extLst>
                  <a:ext uri="{FF2B5EF4-FFF2-40B4-BE49-F238E27FC236}">
                    <a16:creationId xmlns:a16="http://schemas.microsoft.com/office/drawing/2014/main" id="{9D4216D3-6039-44BB-BCA0-F06FDC6BC032}"/>
                  </a:ext>
                </a:extLst>
              </p:cNvPr>
              <p:cNvSpPr/>
              <p:nvPr/>
            </p:nvSpPr>
            <p:spPr>
              <a:xfrm>
                <a:off x="7825600" y="2836024"/>
                <a:ext cx="16222" cy="49304"/>
              </a:xfrm>
              <a:custGeom>
                <a:avLst/>
                <a:gdLst/>
                <a:ahLst/>
                <a:cxnLst/>
                <a:rect l="l" t="t" r="r" b="b"/>
                <a:pathLst>
                  <a:path w="888" h="2699" fill="none" extrusionOk="0">
                    <a:moveTo>
                      <a:pt x="888" y="0"/>
                    </a:moveTo>
                    <a:lnTo>
                      <a:pt x="1" y="269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925;p53">
                <a:extLst>
                  <a:ext uri="{FF2B5EF4-FFF2-40B4-BE49-F238E27FC236}">
                    <a16:creationId xmlns:a16="http://schemas.microsoft.com/office/drawing/2014/main" id="{1CA276DA-288B-4307-B271-CB5AE35C012F}"/>
                  </a:ext>
                </a:extLst>
              </p:cNvPr>
              <p:cNvSpPr/>
              <p:nvPr/>
            </p:nvSpPr>
            <p:spPr>
              <a:xfrm>
                <a:off x="7843155" y="2840737"/>
                <a:ext cx="16240" cy="49322"/>
              </a:xfrm>
              <a:custGeom>
                <a:avLst/>
                <a:gdLst/>
                <a:ahLst/>
                <a:cxnLst/>
                <a:rect l="l" t="t" r="r" b="b"/>
                <a:pathLst>
                  <a:path w="889" h="2700" fill="none" extrusionOk="0">
                    <a:moveTo>
                      <a:pt x="888" y="1"/>
                    </a:moveTo>
                    <a:lnTo>
                      <a:pt x="1" y="270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926;p53">
                <a:extLst>
                  <a:ext uri="{FF2B5EF4-FFF2-40B4-BE49-F238E27FC236}">
                    <a16:creationId xmlns:a16="http://schemas.microsoft.com/office/drawing/2014/main" id="{1519071E-A9D3-408D-A4F8-5BF515F9A74C}"/>
                  </a:ext>
                </a:extLst>
              </p:cNvPr>
              <p:cNvSpPr/>
              <p:nvPr/>
            </p:nvSpPr>
            <p:spPr>
              <a:xfrm>
                <a:off x="7598681" y="2673260"/>
                <a:ext cx="295824" cy="184392"/>
              </a:xfrm>
              <a:custGeom>
                <a:avLst/>
                <a:gdLst/>
                <a:ahLst/>
                <a:cxnLst/>
                <a:rect l="l" t="t" r="r" b="b"/>
                <a:pathLst>
                  <a:path w="16194" h="10094" fill="none" extrusionOk="0">
                    <a:moveTo>
                      <a:pt x="1" y="444"/>
                    </a:moveTo>
                    <a:lnTo>
                      <a:pt x="2404" y="0"/>
                    </a:lnTo>
                    <a:lnTo>
                      <a:pt x="4511" y="592"/>
                    </a:lnTo>
                    <a:lnTo>
                      <a:pt x="16194" y="1009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927;p53">
                <a:extLst>
                  <a:ext uri="{FF2B5EF4-FFF2-40B4-BE49-F238E27FC236}">
                    <a16:creationId xmlns:a16="http://schemas.microsoft.com/office/drawing/2014/main" id="{8690F51C-347A-405A-A945-9A19DC7AA133}"/>
                  </a:ext>
                </a:extLst>
              </p:cNvPr>
              <p:cNvSpPr/>
              <p:nvPr/>
            </p:nvSpPr>
            <p:spPr>
              <a:xfrm>
                <a:off x="7480491" y="2675288"/>
                <a:ext cx="148606" cy="76998"/>
              </a:xfrm>
              <a:custGeom>
                <a:avLst/>
                <a:gdLst/>
                <a:ahLst/>
                <a:cxnLst/>
                <a:rect l="l" t="t" r="r" b="b"/>
                <a:pathLst>
                  <a:path w="8135" h="4215" fill="none" extrusionOk="0">
                    <a:moveTo>
                      <a:pt x="925" y="0"/>
                    </a:moveTo>
                    <a:cubicBezTo>
                      <a:pt x="629" y="629"/>
                      <a:pt x="1" y="1220"/>
                      <a:pt x="1295" y="1553"/>
                    </a:cubicBezTo>
                    <a:cubicBezTo>
                      <a:pt x="2219" y="1775"/>
                      <a:pt x="3402" y="1553"/>
                      <a:pt x="4400" y="1553"/>
                    </a:cubicBezTo>
                    <a:cubicBezTo>
                      <a:pt x="5472" y="1516"/>
                      <a:pt x="5953" y="1812"/>
                      <a:pt x="6249" y="2477"/>
                    </a:cubicBezTo>
                    <a:cubicBezTo>
                      <a:pt x="6508" y="3032"/>
                      <a:pt x="6803" y="4215"/>
                      <a:pt x="8134" y="4030"/>
                    </a:cubicBez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928;p53">
                <a:extLst>
                  <a:ext uri="{FF2B5EF4-FFF2-40B4-BE49-F238E27FC236}">
                    <a16:creationId xmlns:a16="http://schemas.microsoft.com/office/drawing/2014/main" id="{690E2BF6-951A-4133-B312-AEAF0F3AD210}"/>
                  </a:ext>
                </a:extLst>
              </p:cNvPr>
              <p:cNvSpPr/>
              <p:nvPr/>
            </p:nvSpPr>
            <p:spPr>
              <a:xfrm>
                <a:off x="7576395" y="2734237"/>
                <a:ext cx="197892" cy="131983"/>
              </a:xfrm>
              <a:custGeom>
                <a:avLst/>
                <a:gdLst/>
                <a:ahLst/>
                <a:cxnLst/>
                <a:rect l="l" t="t" r="r" b="b"/>
                <a:pathLst>
                  <a:path w="10833" h="7225" extrusionOk="0">
                    <a:moveTo>
                      <a:pt x="4689" y="1"/>
                    </a:moveTo>
                    <a:cubicBezTo>
                      <a:pt x="3957" y="1"/>
                      <a:pt x="3291" y="272"/>
                      <a:pt x="2108" y="803"/>
                    </a:cubicBezTo>
                    <a:cubicBezTo>
                      <a:pt x="1" y="1764"/>
                      <a:pt x="814" y="3724"/>
                      <a:pt x="1442" y="4352"/>
                    </a:cubicBezTo>
                    <a:cubicBezTo>
                      <a:pt x="1602" y="4497"/>
                      <a:pt x="1636" y="4528"/>
                      <a:pt x="1686" y="4528"/>
                    </a:cubicBezTo>
                    <a:cubicBezTo>
                      <a:pt x="1724" y="4528"/>
                      <a:pt x="1770" y="4511"/>
                      <a:pt x="1886" y="4511"/>
                    </a:cubicBezTo>
                    <a:cubicBezTo>
                      <a:pt x="2008" y="4511"/>
                      <a:pt x="2206" y="4530"/>
                      <a:pt x="2551" y="4611"/>
                    </a:cubicBezTo>
                    <a:cubicBezTo>
                      <a:pt x="3661" y="4833"/>
                      <a:pt x="3845" y="5239"/>
                      <a:pt x="4622" y="6275"/>
                    </a:cubicBezTo>
                    <a:cubicBezTo>
                      <a:pt x="5091" y="6878"/>
                      <a:pt x="6047" y="7225"/>
                      <a:pt x="7114" y="7225"/>
                    </a:cubicBezTo>
                    <a:cubicBezTo>
                      <a:pt x="7812" y="7225"/>
                      <a:pt x="8556" y="7077"/>
                      <a:pt x="9243" y="6755"/>
                    </a:cubicBezTo>
                    <a:cubicBezTo>
                      <a:pt x="10500" y="6164"/>
                      <a:pt x="10833" y="4944"/>
                      <a:pt x="10833" y="3945"/>
                    </a:cubicBezTo>
                    <a:cubicBezTo>
                      <a:pt x="10796" y="2910"/>
                      <a:pt x="9428" y="1505"/>
                      <a:pt x="6914" y="544"/>
                    </a:cubicBezTo>
                    <a:cubicBezTo>
                      <a:pt x="5920" y="180"/>
                      <a:pt x="5283" y="1"/>
                      <a:pt x="4689"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929;p53">
                <a:extLst>
                  <a:ext uri="{FF2B5EF4-FFF2-40B4-BE49-F238E27FC236}">
                    <a16:creationId xmlns:a16="http://schemas.microsoft.com/office/drawing/2014/main" id="{1B344120-14E8-40CA-8A71-33EF60828B79}"/>
                  </a:ext>
                </a:extLst>
              </p:cNvPr>
              <p:cNvSpPr/>
              <p:nvPr/>
            </p:nvSpPr>
            <p:spPr>
              <a:xfrm>
                <a:off x="7614209" y="2736941"/>
                <a:ext cx="107413" cy="62694"/>
              </a:xfrm>
              <a:custGeom>
                <a:avLst/>
                <a:gdLst/>
                <a:ahLst/>
                <a:cxnLst/>
                <a:rect l="l" t="t" r="r" b="b"/>
                <a:pathLst>
                  <a:path w="5880" h="3432" extrusionOk="0">
                    <a:moveTo>
                      <a:pt x="1496" y="1"/>
                    </a:moveTo>
                    <a:cubicBezTo>
                      <a:pt x="1254" y="1"/>
                      <a:pt x="1008" y="59"/>
                      <a:pt x="777" y="174"/>
                    </a:cubicBezTo>
                    <a:cubicBezTo>
                      <a:pt x="629" y="211"/>
                      <a:pt x="1" y="544"/>
                      <a:pt x="38" y="618"/>
                    </a:cubicBezTo>
                    <a:cubicBezTo>
                      <a:pt x="518" y="1394"/>
                      <a:pt x="3254" y="3021"/>
                      <a:pt x="3254" y="3021"/>
                    </a:cubicBezTo>
                    <a:cubicBezTo>
                      <a:pt x="3654" y="3305"/>
                      <a:pt x="4095" y="3431"/>
                      <a:pt x="4499" y="3431"/>
                    </a:cubicBezTo>
                    <a:cubicBezTo>
                      <a:pt x="5253" y="3431"/>
                      <a:pt x="5879" y="2992"/>
                      <a:pt x="5879" y="2319"/>
                    </a:cubicBezTo>
                    <a:cubicBezTo>
                      <a:pt x="5879" y="1334"/>
                      <a:pt x="2429" y="63"/>
                      <a:pt x="1942" y="63"/>
                    </a:cubicBezTo>
                    <a:cubicBezTo>
                      <a:pt x="1935" y="63"/>
                      <a:pt x="1929" y="63"/>
                      <a:pt x="1923" y="63"/>
                    </a:cubicBezTo>
                    <a:cubicBezTo>
                      <a:pt x="1785" y="22"/>
                      <a:pt x="1641" y="1"/>
                      <a:pt x="149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930;p53">
                <a:extLst>
                  <a:ext uri="{FF2B5EF4-FFF2-40B4-BE49-F238E27FC236}">
                    <a16:creationId xmlns:a16="http://schemas.microsoft.com/office/drawing/2014/main" id="{0C46B415-5839-41D2-9AC5-0E218089272B}"/>
                  </a:ext>
                </a:extLst>
              </p:cNvPr>
              <p:cNvSpPr/>
              <p:nvPr/>
            </p:nvSpPr>
            <p:spPr>
              <a:xfrm>
                <a:off x="7591922" y="2772197"/>
                <a:ext cx="181013" cy="97603"/>
              </a:xfrm>
              <a:custGeom>
                <a:avLst/>
                <a:gdLst/>
                <a:ahLst/>
                <a:cxnLst/>
                <a:rect l="l" t="t" r="r" b="b"/>
                <a:pathLst>
                  <a:path w="9909" h="5343" extrusionOk="0">
                    <a:moveTo>
                      <a:pt x="812" y="1"/>
                    </a:moveTo>
                    <a:cubicBezTo>
                      <a:pt x="641" y="1"/>
                      <a:pt x="488" y="69"/>
                      <a:pt x="371" y="241"/>
                    </a:cubicBezTo>
                    <a:cubicBezTo>
                      <a:pt x="1" y="943"/>
                      <a:pt x="112" y="1793"/>
                      <a:pt x="666" y="2385"/>
                    </a:cubicBezTo>
                    <a:cubicBezTo>
                      <a:pt x="999" y="2718"/>
                      <a:pt x="1997" y="3013"/>
                      <a:pt x="2441" y="3272"/>
                    </a:cubicBezTo>
                    <a:cubicBezTo>
                      <a:pt x="3069" y="3605"/>
                      <a:pt x="3402" y="4307"/>
                      <a:pt x="4031" y="4714"/>
                    </a:cubicBezTo>
                    <a:cubicBezTo>
                      <a:pt x="4696" y="5121"/>
                      <a:pt x="5436" y="5306"/>
                      <a:pt x="6212" y="5343"/>
                    </a:cubicBezTo>
                    <a:cubicBezTo>
                      <a:pt x="7136" y="5343"/>
                      <a:pt x="9613" y="4751"/>
                      <a:pt x="9909" y="2755"/>
                    </a:cubicBezTo>
                    <a:lnTo>
                      <a:pt x="9909" y="2755"/>
                    </a:lnTo>
                    <a:cubicBezTo>
                      <a:pt x="9027" y="3931"/>
                      <a:pt x="8116" y="4327"/>
                      <a:pt x="7253" y="4327"/>
                    </a:cubicBezTo>
                    <a:cubicBezTo>
                      <a:pt x="7139" y="4327"/>
                      <a:pt x="7026" y="4320"/>
                      <a:pt x="6914" y="4307"/>
                    </a:cubicBezTo>
                    <a:cubicBezTo>
                      <a:pt x="4881" y="4123"/>
                      <a:pt x="3772" y="1978"/>
                      <a:pt x="2330" y="869"/>
                    </a:cubicBezTo>
                    <a:cubicBezTo>
                      <a:pt x="2023" y="646"/>
                      <a:pt x="1336" y="1"/>
                      <a:pt x="8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931;p53">
                <a:extLst>
                  <a:ext uri="{FF2B5EF4-FFF2-40B4-BE49-F238E27FC236}">
                    <a16:creationId xmlns:a16="http://schemas.microsoft.com/office/drawing/2014/main" id="{95B0F0DF-A137-4434-BBEE-084A431D61C0}"/>
                  </a:ext>
                </a:extLst>
              </p:cNvPr>
              <p:cNvSpPr/>
              <p:nvPr/>
            </p:nvSpPr>
            <p:spPr>
              <a:xfrm>
                <a:off x="7635143" y="2741380"/>
                <a:ext cx="39878" cy="20624"/>
              </a:xfrm>
              <a:custGeom>
                <a:avLst/>
                <a:gdLst/>
                <a:ahLst/>
                <a:cxnLst/>
                <a:rect l="l" t="t" r="r" b="b"/>
                <a:pathLst>
                  <a:path w="2183" h="1129" extrusionOk="0">
                    <a:moveTo>
                      <a:pt x="453" y="0"/>
                    </a:moveTo>
                    <a:cubicBezTo>
                      <a:pt x="229" y="0"/>
                      <a:pt x="68" y="172"/>
                      <a:pt x="1" y="375"/>
                    </a:cubicBezTo>
                    <a:cubicBezTo>
                      <a:pt x="519" y="671"/>
                      <a:pt x="999" y="929"/>
                      <a:pt x="1554" y="1114"/>
                    </a:cubicBezTo>
                    <a:cubicBezTo>
                      <a:pt x="1652" y="1114"/>
                      <a:pt x="1729" y="1129"/>
                      <a:pt x="1797" y="1129"/>
                    </a:cubicBezTo>
                    <a:cubicBezTo>
                      <a:pt x="1881" y="1129"/>
                      <a:pt x="1952" y="1106"/>
                      <a:pt x="2034" y="1003"/>
                    </a:cubicBezTo>
                    <a:cubicBezTo>
                      <a:pt x="2182" y="856"/>
                      <a:pt x="2034" y="671"/>
                      <a:pt x="1739" y="449"/>
                    </a:cubicBezTo>
                    <a:cubicBezTo>
                      <a:pt x="1406" y="190"/>
                      <a:pt x="962" y="5"/>
                      <a:pt x="519" y="5"/>
                    </a:cubicBezTo>
                    <a:cubicBezTo>
                      <a:pt x="496" y="2"/>
                      <a:pt x="474"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932;p53">
                <a:extLst>
                  <a:ext uri="{FF2B5EF4-FFF2-40B4-BE49-F238E27FC236}">
                    <a16:creationId xmlns:a16="http://schemas.microsoft.com/office/drawing/2014/main" id="{5455E6CF-42F8-4C13-8756-7E9357B96871}"/>
                  </a:ext>
                </a:extLst>
              </p:cNvPr>
              <p:cNvSpPr/>
              <p:nvPr/>
            </p:nvSpPr>
            <p:spPr>
              <a:xfrm>
                <a:off x="7385262" y="2794136"/>
                <a:ext cx="54729" cy="29739"/>
              </a:xfrm>
              <a:custGeom>
                <a:avLst/>
                <a:gdLst/>
                <a:ahLst/>
                <a:cxnLst/>
                <a:rect l="l" t="t" r="r" b="b"/>
                <a:pathLst>
                  <a:path w="2996" h="1628" extrusionOk="0">
                    <a:moveTo>
                      <a:pt x="1812" y="1"/>
                    </a:moveTo>
                    <a:lnTo>
                      <a:pt x="1" y="297"/>
                    </a:lnTo>
                    <a:lnTo>
                      <a:pt x="1221" y="1628"/>
                    </a:lnTo>
                    <a:lnTo>
                      <a:pt x="2995" y="1295"/>
                    </a:lnTo>
                    <a:lnTo>
                      <a:pt x="181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933;p53">
                <a:extLst>
                  <a:ext uri="{FF2B5EF4-FFF2-40B4-BE49-F238E27FC236}">
                    <a16:creationId xmlns:a16="http://schemas.microsoft.com/office/drawing/2014/main" id="{8CE1C48E-19DD-42EE-AAB0-903B105CB2F8}"/>
                  </a:ext>
                </a:extLst>
              </p:cNvPr>
              <p:cNvSpPr/>
              <p:nvPr/>
            </p:nvSpPr>
            <p:spPr>
              <a:xfrm>
                <a:off x="7364328" y="2770498"/>
                <a:ext cx="48646" cy="22981"/>
              </a:xfrm>
              <a:custGeom>
                <a:avLst/>
                <a:gdLst/>
                <a:ahLst/>
                <a:cxnLst/>
                <a:rect l="l" t="t" r="r" b="b"/>
                <a:pathLst>
                  <a:path w="2663" h="1258" extrusionOk="0">
                    <a:moveTo>
                      <a:pt x="1812" y="1"/>
                    </a:moveTo>
                    <a:lnTo>
                      <a:pt x="1" y="297"/>
                    </a:lnTo>
                    <a:lnTo>
                      <a:pt x="851" y="1258"/>
                    </a:lnTo>
                    <a:lnTo>
                      <a:pt x="2663" y="962"/>
                    </a:lnTo>
                    <a:lnTo>
                      <a:pt x="18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934;p53">
                <a:extLst>
                  <a:ext uri="{FF2B5EF4-FFF2-40B4-BE49-F238E27FC236}">
                    <a16:creationId xmlns:a16="http://schemas.microsoft.com/office/drawing/2014/main" id="{19C4A55F-92B5-458C-A8EC-E2670879957B}"/>
                  </a:ext>
                </a:extLst>
              </p:cNvPr>
              <p:cNvSpPr/>
              <p:nvPr/>
            </p:nvSpPr>
            <p:spPr>
              <a:xfrm>
                <a:off x="7118502" y="2811034"/>
                <a:ext cx="46619" cy="24332"/>
              </a:xfrm>
              <a:custGeom>
                <a:avLst/>
                <a:gdLst/>
                <a:ahLst/>
                <a:cxnLst/>
                <a:rect l="l" t="t" r="r" b="b"/>
                <a:pathLst>
                  <a:path w="2552" h="1332" extrusionOk="0">
                    <a:moveTo>
                      <a:pt x="1590" y="0"/>
                    </a:moveTo>
                    <a:lnTo>
                      <a:pt x="0" y="222"/>
                    </a:lnTo>
                    <a:lnTo>
                      <a:pt x="999" y="1331"/>
                    </a:lnTo>
                    <a:lnTo>
                      <a:pt x="2551" y="1072"/>
                    </a:lnTo>
                    <a:lnTo>
                      <a:pt x="159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935;p53">
                <a:extLst>
                  <a:ext uri="{FF2B5EF4-FFF2-40B4-BE49-F238E27FC236}">
                    <a16:creationId xmlns:a16="http://schemas.microsoft.com/office/drawing/2014/main" id="{92D21055-DE97-4345-8D72-C5137FC2301D}"/>
                  </a:ext>
                </a:extLst>
              </p:cNvPr>
              <p:cNvSpPr/>
              <p:nvPr/>
            </p:nvSpPr>
            <p:spPr>
              <a:xfrm>
                <a:off x="7425122" y="2787395"/>
                <a:ext cx="52683" cy="29045"/>
              </a:xfrm>
              <a:custGeom>
                <a:avLst/>
                <a:gdLst/>
                <a:ahLst/>
                <a:cxnLst/>
                <a:rect l="l" t="t" r="r" b="b"/>
                <a:pathLst>
                  <a:path w="2884" h="1590" extrusionOk="0">
                    <a:moveTo>
                      <a:pt x="1738" y="0"/>
                    </a:moveTo>
                    <a:lnTo>
                      <a:pt x="0" y="296"/>
                    </a:lnTo>
                    <a:lnTo>
                      <a:pt x="1183" y="1590"/>
                    </a:lnTo>
                    <a:lnTo>
                      <a:pt x="2884" y="1257"/>
                    </a:lnTo>
                    <a:lnTo>
                      <a:pt x="1738"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936;p53">
                <a:extLst>
                  <a:ext uri="{FF2B5EF4-FFF2-40B4-BE49-F238E27FC236}">
                    <a16:creationId xmlns:a16="http://schemas.microsoft.com/office/drawing/2014/main" id="{05A2F728-D0AD-464E-B8D8-1848620307F3}"/>
                  </a:ext>
                </a:extLst>
              </p:cNvPr>
              <p:cNvSpPr/>
              <p:nvPr/>
            </p:nvSpPr>
            <p:spPr>
              <a:xfrm>
                <a:off x="7404169" y="2764433"/>
                <a:ext cx="47295" cy="22305"/>
              </a:xfrm>
              <a:custGeom>
                <a:avLst/>
                <a:gdLst/>
                <a:ahLst/>
                <a:cxnLst/>
                <a:rect l="l" t="t" r="r" b="b"/>
                <a:pathLst>
                  <a:path w="2589" h="1221" extrusionOk="0">
                    <a:moveTo>
                      <a:pt x="1739" y="0"/>
                    </a:moveTo>
                    <a:lnTo>
                      <a:pt x="1" y="296"/>
                    </a:lnTo>
                    <a:lnTo>
                      <a:pt x="851" y="1220"/>
                    </a:lnTo>
                    <a:lnTo>
                      <a:pt x="2589" y="924"/>
                    </a:lnTo>
                    <a:lnTo>
                      <a:pt x="173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937;p53">
                <a:extLst>
                  <a:ext uri="{FF2B5EF4-FFF2-40B4-BE49-F238E27FC236}">
                    <a16:creationId xmlns:a16="http://schemas.microsoft.com/office/drawing/2014/main" id="{AAEA607E-A600-4A4E-87E6-AA43B9514A02}"/>
                  </a:ext>
                </a:extLst>
              </p:cNvPr>
              <p:cNvSpPr/>
              <p:nvPr/>
            </p:nvSpPr>
            <p:spPr>
              <a:xfrm>
                <a:off x="7290710" y="2783340"/>
                <a:ext cx="45267" cy="22981"/>
              </a:xfrm>
              <a:custGeom>
                <a:avLst/>
                <a:gdLst/>
                <a:ahLst/>
                <a:cxnLst/>
                <a:rect l="l" t="t" r="r" b="b"/>
                <a:pathLst>
                  <a:path w="2478" h="1258" extrusionOk="0">
                    <a:moveTo>
                      <a:pt x="1591" y="0"/>
                    </a:moveTo>
                    <a:lnTo>
                      <a:pt x="1" y="222"/>
                    </a:lnTo>
                    <a:lnTo>
                      <a:pt x="925" y="1257"/>
                    </a:lnTo>
                    <a:lnTo>
                      <a:pt x="2478" y="962"/>
                    </a:lnTo>
                    <a:lnTo>
                      <a:pt x="15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938;p53">
                <a:extLst>
                  <a:ext uri="{FF2B5EF4-FFF2-40B4-BE49-F238E27FC236}">
                    <a16:creationId xmlns:a16="http://schemas.microsoft.com/office/drawing/2014/main" id="{F2287F72-4A8D-4A2C-AC86-3111D4F6AC71}"/>
                  </a:ext>
                </a:extLst>
              </p:cNvPr>
              <p:cNvSpPr/>
              <p:nvPr/>
            </p:nvSpPr>
            <p:spPr>
              <a:xfrm>
                <a:off x="7153612" y="2803599"/>
                <a:ext cx="54729" cy="25684"/>
              </a:xfrm>
              <a:custGeom>
                <a:avLst/>
                <a:gdLst/>
                <a:ahLst/>
                <a:cxnLst/>
                <a:rect l="l" t="t" r="r" b="b"/>
                <a:pathLst>
                  <a:path w="2996" h="1406" extrusionOk="0">
                    <a:moveTo>
                      <a:pt x="2034" y="0"/>
                    </a:moveTo>
                    <a:lnTo>
                      <a:pt x="1" y="333"/>
                    </a:lnTo>
                    <a:lnTo>
                      <a:pt x="999" y="1405"/>
                    </a:lnTo>
                    <a:lnTo>
                      <a:pt x="2996" y="1073"/>
                    </a:lnTo>
                    <a:lnTo>
                      <a:pt x="203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939;p53">
                <a:extLst>
                  <a:ext uri="{FF2B5EF4-FFF2-40B4-BE49-F238E27FC236}">
                    <a16:creationId xmlns:a16="http://schemas.microsoft.com/office/drawing/2014/main" id="{FC945320-99F7-4C4B-953E-0DA49398F5E0}"/>
                  </a:ext>
                </a:extLst>
              </p:cNvPr>
              <p:cNvSpPr/>
              <p:nvPr/>
            </p:nvSpPr>
            <p:spPr>
              <a:xfrm>
                <a:off x="7197509" y="2795488"/>
                <a:ext cx="62164" cy="26360"/>
              </a:xfrm>
              <a:custGeom>
                <a:avLst/>
                <a:gdLst/>
                <a:ahLst/>
                <a:cxnLst/>
                <a:rect l="l" t="t" r="r" b="b"/>
                <a:pathLst>
                  <a:path w="3403" h="1443" extrusionOk="0">
                    <a:moveTo>
                      <a:pt x="2478" y="1"/>
                    </a:moveTo>
                    <a:lnTo>
                      <a:pt x="1" y="408"/>
                    </a:lnTo>
                    <a:lnTo>
                      <a:pt x="962" y="1443"/>
                    </a:lnTo>
                    <a:lnTo>
                      <a:pt x="3402" y="1036"/>
                    </a:lnTo>
                    <a:lnTo>
                      <a:pt x="247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940;p53">
                <a:extLst>
                  <a:ext uri="{FF2B5EF4-FFF2-40B4-BE49-F238E27FC236}">
                    <a16:creationId xmlns:a16="http://schemas.microsoft.com/office/drawing/2014/main" id="{A2062E4A-632F-4A35-97E7-C3ED1692BF83}"/>
                  </a:ext>
                </a:extLst>
              </p:cNvPr>
              <p:cNvSpPr/>
              <p:nvPr/>
            </p:nvSpPr>
            <p:spPr>
              <a:xfrm>
                <a:off x="7249516" y="2788747"/>
                <a:ext cx="51350" cy="24332"/>
              </a:xfrm>
              <a:custGeom>
                <a:avLst/>
                <a:gdLst/>
                <a:ahLst/>
                <a:cxnLst/>
                <a:rect l="l" t="t" r="r" b="b"/>
                <a:pathLst>
                  <a:path w="2811" h="1332" extrusionOk="0">
                    <a:moveTo>
                      <a:pt x="1886" y="0"/>
                    </a:moveTo>
                    <a:lnTo>
                      <a:pt x="1" y="296"/>
                    </a:lnTo>
                    <a:lnTo>
                      <a:pt x="925" y="1331"/>
                    </a:lnTo>
                    <a:lnTo>
                      <a:pt x="2810" y="998"/>
                    </a:lnTo>
                    <a:lnTo>
                      <a:pt x="188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941;p53">
                <a:extLst>
                  <a:ext uri="{FF2B5EF4-FFF2-40B4-BE49-F238E27FC236}">
                    <a16:creationId xmlns:a16="http://schemas.microsoft.com/office/drawing/2014/main" id="{651B3F2F-9D03-4A67-915E-D53B315E55CF}"/>
                  </a:ext>
                </a:extLst>
              </p:cNvPr>
              <p:cNvSpPr/>
              <p:nvPr/>
            </p:nvSpPr>
            <p:spPr>
              <a:xfrm>
                <a:off x="7326514" y="2777257"/>
                <a:ext cx="46619" cy="22981"/>
              </a:xfrm>
              <a:custGeom>
                <a:avLst/>
                <a:gdLst/>
                <a:ahLst/>
                <a:cxnLst/>
                <a:rect l="l" t="t" r="r" b="b"/>
                <a:pathLst>
                  <a:path w="2552" h="1258" extrusionOk="0">
                    <a:moveTo>
                      <a:pt x="1701" y="1"/>
                    </a:moveTo>
                    <a:lnTo>
                      <a:pt x="0" y="259"/>
                    </a:lnTo>
                    <a:lnTo>
                      <a:pt x="888" y="1258"/>
                    </a:lnTo>
                    <a:lnTo>
                      <a:pt x="2551" y="962"/>
                    </a:lnTo>
                    <a:lnTo>
                      <a:pt x="170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942;p53">
                <a:extLst>
                  <a:ext uri="{FF2B5EF4-FFF2-40B4-BE49-F238E27FC236}">
                    <a16:creationId xmlns:a16="http://schemas.microsoft.com/office/drawing/2014/main" id="{AF9198E8-EF4E-4A8B-B577-4105EC5F0F97}"/>
                  </a:ext>
                </a:extLst>
              </p:cNvPr>
              <p:cNvSpPr/>
              <p:nvPr/>
            </p:nvSpPr>
            <p:spPr>
              <a:xfrm>
                <a:off x="7142816" y="2836699"/>
                <a:ext cx="53378" cy="33101"/>
              </a:xfrm>
              <a:custGeom>
                <a:avLst/>
                <a:gdLst/>
                <a:ahLst/>
                <a:cxnLst/>
                <a:rect l="l" t="t" r="r" b="b"/>
                <a:pathLst>
                  <a:path w="2922" h="1812" extrusionOk="0">
                    <a:moveTo>
                      <a:pt x="1553" y="0"/>
                    </a:moveTo>
                    <a:lnTo>
                      <a:pt x="0" y="296"/>
                    </a:lnTo>
                    <a:lnTo>
                      <a:pt x="1368" y="1812"/>
                    </a:lnTo>
                    <a:lnTo>
                      <a:pt x="2921" y="1516"/>
                    </a:lnTo>
                    <a:lnTo>
                      <a:pt x="155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943;p53">
                <a:extLst>
                  <a:ext uri="{FF2B5EF4-FFF2-40B4-BE49-F238E27FC236}">
                    <a16:creationId xmlns:a16="http://schemas.microsoft.com/office/drawing/2014/main" id="{B1C940EE-2C0F-4EC3-A7FF-9654DAC82A44}"/>
                  </a:ext>
                </a:extLst>
              </p:cNvPr>
              <p:cNvSpPr/>
              <p:nvPr/>
            </p:nvSpPr>
            <p:spPr>
              <a:xfrm>
                <a:off x="7100271" y="2842764"/>
                <a:ext cx="61470" cy="34471"/>
              </a:xfrm>
              <a:custGeom>
                <a:avLst/>
                <a:gdLst/>
                <a:ahLst/>
                <a:cxnLst/>
                <a:rect l="l" t="t" r="r" b="b"/>
                <a:pathLst>
                  <a:path w="3365" h="1887" extrusionOk="0">
                    <a:moveTo>
                      <a:pt x="1997" y="1"/>
                    </a:moveTo>
                    <a:lnTo>
                      <a:pt x="0" y="371"/>
                    </a:lnTo>
                    <a:lnTo>
                      <a:pt x="1405" y="1886"/>
                    </a:lnTo>
                    <a:lnTo>
                      <a:pt x="3365" y="1517"/>
                    </a:lnTo>
                    <a:lnTo>
                      <a:pt x="199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944;p53">
                <a:extLst>
                  <a:ext uri="{FF2B5EF4-FFF2-40B4-BE49-F238E27FC236}">
                    <a16:creationId xmlns:a16="http://schemas.microsoft.com/office/drawing/2014/main" id="{286FB24C-4DF1-4241-877E-0E57B321BCB6}"/>
                  </a:ext>
                </a:extLst>
              </p:cNvPr>
              <p:cNvSpPr/>
              <p:nvPr/>
            </p:nvSpPr>
            <p:spPr>
              <a:xfrm>
                <a:off x="7015163" y="2856958"/>
                <a:ext cx="67553" cy="36480"/>
              </a:xfrm>
              <a:custGeom>
                <a:avLst/>
                <a:gdLst/>
                <a:ahLst/>
                <a:cxnLst/>
                <a:rect l="l" t="t" r="r" b="b"/>
                <a:pathLst>
                  <a:path w="3698" h="1997" extrusionOk="0">
                    <a:moveTo>
                      <a:pt x="2256" y="0"/>
                    </a:moveTo>
                    <a:lnTo>
                      <a:pt x="1" y="407"/>
                    </a:lnTo>
                    <a:lnTo>
                      <a:pt x="1480" y="1997"/>
                    </a:lnTo>
                    <a:lnTo>
                      <a:pt x="3698" y="1590"/>
                    </a:lnTo>
                    <a:lnTo>
                      <a:pt x="225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945;p53">
                <a:extLst>
                  <a:ext uri="{FF2B5EF4-FFF2-40B4-BE49-F238E27FC236}">
                    <a16:creationId xmlns:a16="http://schemas.microsoft.com/office/drawing/2014/main" id="{60C5A366-877A-4988-A78F-1064421851DF}"/>
                  </a:ext>
                </a:extLst>
              </p:cNvPr>
              <p:cNvSpPr/>
              <p:nvPr/>
            </p:nvSpPr>
            <p:spPr>
              <a:xfrm>
                <a:off x="7348124" y="2800895"/>
                <a:ext cx="52702" cy="29739"/>
              </a:xfrm>
              <a:custGeom>
                <a:avLst/>
                <a:gdLst/>
                <a:ahLst/>
                <a:cxnLst/>
                <a:rect l="l" t="t" r="r" b="b"/>
                <a:pathLst>
                  <a:path w="2885" h="1628" extrusionOk="0">
                    <a:moveTo>
                      <a:pt x="1701" y="1"/>
                    </a:moveTo>
                    <a:lnTo>
                      <a:pt x="0" y="296"/>
                    </a:lnTo>
                    <a:lnTo>
                      <a:pt x="1220" y="1627"/>
                    </a:lnTo>
                    <a:lnTo>
                      <a:pt x="2884" y="1332"/>
                    </a:lnTo>
                    <a:lnTo>
                      <a:pt x="17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946;p53">
                <a:extLst>
                  <a:ext uri="{FF2B5EF4-FFF2-40B4-BE49-F238E27FC236}">
                    <a16:creationId xmlns:a16="http://schemas.microsoft.com/office/drawing/2014/main" id="{028BBF9E-D355-436B-A009-223A8C21761B}"/>
                  </a:ext>
                </a:extLst>
              </p:cNvPr>
              <p:cNvSpPr/>
              <p:nvPr/>
            </p:nvSpPr>
            <p:spPr>
              <a:xfrm>
                <a:off x="7063115" y="2850199"/>
                <a:ext cx="56757" cy="34453"/>
              </a:xfrm>
              <a:custGeom>
                <a:avLst/>
                <a:gdLst/>
                <a:ahLst/>
                <a:cxnLst/>
                <a:rect l="l" t="t" r="r" b="b"/>
                <a:pathLst>
                  <a:path w="3107" h="1886" extrusionOk="0">
                    <a:moveTo>
                      <a:pt x="1665" y="0"/>
                    </a:moveTo>
                    <a:lnTo>
                      <a:pt x="1" y="296"/>
                    </a:lnTo>
                    <a:lnTo>
                      <a:pt x="1406" y="1886"/>
                    </a:lnTo>
                    <a:lnTo>
                      <a:pt x="3106" y="1553"/>
                    </a:lnTo>
                    <a:lnTo>
                      <a:pt x="1665"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947;p53">
                <a:extLst>
                  <a:ext uri="{FF2B5EF4-FFF2-40B4-BE49-F238E27FC236}">
                    <a16:creationId xmlns:a16="http://schemas.microsoft.com/office/drawing/2014/main" id="{66BF076A-4283-4BCC-B82E-C5139694A108}"/>
                  </a:ext>
                </a:extLst>
              </p:cNvPr>
              <p:cNvSpPr/>
              <p:nvPr/>
            </p:nvSpPr>
            <p:spPr>
              <a:xfrm>
                <a:off x="7312996" y="2806978"/>
                <a:ext cx="51350" cy="30415"/>
              </a:xfrm>
              <a:custGeom>
                <a:avLst/>
                <a:gdLst/>
                <a:ahLst/>
                <a:cxnLst/>
                <a:rect l="l" t="t" r="r" b="b"/>
                <a:pathLst>
                  <a:path w="2811" h="1665" extrusionOk="0">
                    <a:moveTo>
                      <a:pt x="1554" y="0"/>
                    </a:moveTo>
                    <a:lnTo>
                      <a:pt x="1" y="296"/>
                    </a:lnTo>
                    <a:lnTo>
                      <a:pt x="1258" y="1664"/>
                    </a:lnTo>
                    <a:lnTo>
                      <a:pt x="2811" y="1368"/>
                    </a:lnTo>
                    <a:lnTo>
                      <a:pt x="155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948;p53">
                <a:extLst>
                  <a:ext uri="{FF2B5EF4-FFF2-40B4-BE49-F238E27FC236}">
                    <a16:creationId xmlns:a16="http://schemas.microsoft.com/office/drawing/2014/main" id="{AFB15121-5C30-4C84-A1D1-9ED6074C0EE6}"/>
                  </a:ext>
                </a:extLst>
              </p:cNvPr>
              <p:cNvSpPr/>
              <p:nvPr/>
            </p:nvSpPr>
            <p:spPr>
              <a:xfrm>
                <a:off x="7271803" y="2813737"/>
                <a:ext cx="57433" cy="31073"/>
              </a:xfrm>
              <a:custGeom>
                <a:avLst/>
                <a:gdLst/>
                <a:ahLst/>
                <a:cxnLst/>
                <a:rect l="l" t="t" r="r" b="b"/>
                <a:pathLst>
                  <a:path w="3144" h="1701" extrusionOk="0">
                    <a:moveTo>
                      <a:pt x="1886" y="0"/>
                    </a:moveTo>
                    <a:lnTo>
                      <a:pt x="1" y="296"/>
                    </a:lnTo>
                    <a:lnTo>
                      <a:pt x="1295" y="1701"/>
                    </a:lnTo>
                    <a:lnTo>
                      <a:pt x="3143" y="1368"/>
                    </a:lnTo>
                    <a:lnTo>
                      <a:pt x="1886"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949;p53">
                <a:extLst>
                  <a:ext uri="{FF2B5EF4-FFF2-40B4-BE49-F238E27FC236}">
                    <a16:creationId xmlns:a16="http://schemas.microsoft.com/office/drawing/2014/main" id="{D0E012C5-53B6-4551-823F-0F2522924F2D}"/>
                  </a:ext>
                </a:extLst>
              </p:cNvPr>
              <p:cNvSpPr/>
              <p:nvPr/>
            </p:nvSpPr>
            <p:spPr>
              <a:xfrm>
                <a:off x="7177250" y="2829265"/>
                <a:ext cx="61488" cy="33777"/>
              </a:xfrm>
              <a:custGeom>
                <a:avLst/>
                <a:gdLst/>
                <a:ahLst/>
                <a:cxnLst/>
                <a:rect l="l" t="t" r="r" b="b"/>
                <a:pathLst>
                  <a:path w="3366" h="1849" extrusionOk="0">
                    <a:moveTo>
                      <a:pt x="2034" y="0"/>
                    </a:moveTo>
                    <a:lnTo>
                      <a:pt x="1" y="370"/>
                    </a:lnTo>
                    <a:lnTo>
                      <a:pt x="1369" y="1849"/>
                    </a:lnTo>
                    <a:lnTo>
                      <a:pt x="3365" y="1479"/>
                    </a:lnTo>
                    <a:lnTo>
                      <a:pt x="203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950;p53">
                <a:extLst>
                  <a:ext uri="{FF2B5EF4-FFF2-40B4-BE49-F238E27FC236}">
                    <a16:creationId xmlns:a16="http://schemas.microsoft.com/office/drawing/2014/main" id="{A45DB05B-BDB5-4DBE-82AF-D701D0E719EE}"/>
                  </a:ext>
                </a:extLst>
              </p:cNvPr>
              <p:cNvSpPr/>
              <p:nvPr/>
            </p:nvSpPr>
            <p:spPr>
              <a:xfrm>
                <a:off x="7220471" y="2820478"/>
                <a:ext cx="68905" cy="34471"/>
              </a:xfrm>
              <a:custGeom>
                <a:avLst/>
                <a:gdLst/>
                <a:ahLst/>
                <a:cxnLst/>
                <a:rect l="l" t="t" r="r" b="b"/>
                <a:pathLst>
                  <a:path w="3772" h="1887" extrusionOk="0">
                    <a:moveTo>
                      <a:pt x="2478" y="1"/>
                    </a:moveTo>
                    <a:lnTo>
                      <a:pt x="1" y="444"/>
                    </a:lnTo>
                    <a:lnTo>
                      <a:pt x="1332" y="1886"/>
                    </a:lnTo>
                    <a:lnTo>
                      <a:pt x="3772" y="1406"/>
                    </a:lnTo>
                    <a:lnTo>
                      <a:pt x="247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951;p53">
                <a:extLst>
                  <a:ext uri="{FF2B5EF4-FFF2-40B4-BE49-F238E27FC236}">
                    <a16:creationId xmlns:a16="http://schemas.microsoft.com/office/drawing/2014/main" id="{52417D46-216A-42E5-B436-52A1B2468C0E}"/>
                  </a:ext>
                </a:extLst>
              </p:cNvPr>
              <p:cNvSpPr/>
              <p:nvPr/>
            </p:nvSpPr>
            <p:spPr>
              <a:xfrm>
                <a:off x="7415659" y="2826561"/>
                <a:ext cx="52702" cy="28388"/>
              </a:xfrm>
              <a:custGeom>
                <a:avLst/>
                <a:gdLst/>
                <a:ahLst/>
                <a:cxnLst/>
                <a:rect l="l" t="t" r="r" b="b"/>
                <a:pathLst>
                  <a:path w="2885" h="1554" extrusionOk="0">
                    <a:moveTo>
                      <a:pt x="1812" y="0"/>
                    </a:moveTo>
                    <a:lnTo>
                      <a:pt x="0" y="333"/>
                    </a:lnTo>
                    <a:lnTo>
                      <a:pt x="1073" y="1553"/>
                    </a:lnTo>
                    <a:lnTo>
                      <a:pt x="2884" y="1184"/>
                    </a:lnTo>
                    <a:lnTo>
                      <a:pt x="181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952;p53">
                <a:extLst>
                  <a:ext uri="{FF2B5EF4-FFF2-40B4-BE49-F238E27FC236}">
                    <a16:creationId xmlns:a16="http://schemas.microsoft.com/office/drawing/2014/main" id="{4C2C4959-7DFE-4F0A-9EBF-9F507BD0CDAD}"/>
                  </a:ext>
                </a:extLst>
              </p:cNvPr>
              <p:cNvSpPr/>
              <p:nvPr/>
            </p:nvSpPr>
            <p:spPr>
              <a:xfrm>
                <a:off x="7492657" y="2815071"/>
                <a:ext cx="40536" cy="24332"/>
              </a:xfrm>
              <a:custGeom>
                <a:avLst/>
                <a:gdLst/>
                <a:ahLst/>
                <a:cxnLst/>
                <a:rect l="l" t="t" r="r" b="b"/>
                <a:pathLst>
                  <a:path w="2219" h="1332" extrusionOk="0">
                    <a:moveTo>
                      <a:pt x="1109" y="1"/>
                    </a:moveTo>
                    <a:lnTo>
                      <a:pt x="0" y="186"/>
                    </a:lnTo>
                    <a:lnTo>
                      <a:pt x="1035" y="1332"/>
                    </a:lnTo>
                    <a:lnTo>
                      <a:pt x="2218" y="1073"/>
                    </a:lnTo>
                    <a:lnTo>
                      <a:pt x="110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953;p53">
                <a:extLst>
                  <a:ext uri="{FF2B5EF4-FFF2-40B4-BE49-F238E27FC236}">
                    <a16:creationId xmlns:a16="http://schemas.microsoft.com/office/drawing/2014/main" id="{0D95CD04-85B6-471C-9AD2-A60EFE4DECAC}"/>
                  </a:ext>
                </a:extLst>
              </p:cNvPr>
              <p:cNvSpPr/>
              <p:nvPr/>
            </p:nvSpPr>
            <p:spPr>
              <a:xfrm>
                <a:off x="7454825" y="2819802"/>
                <a:ext cx="50674" cy="27036"/>
              </a:xfrm>
              <a:custGeom>
                <a:avLst/>
                <a:gdLst/>
                <a:ahLst/>
                <a:cxnLst/>
                <a:rect l="l" t="t" r="r" b="b"/>
                <a:pathLst>
                  <a:path w="2774" h="1480" extrusionOk="0">
                    <a:moveTo>
                      <a:pt x="1738" y="1"/>
                    </a:moveTo>
                    <a:lnTo>
                      <a:pt x="1" y="334"/>
                    </a:lnTo>
                    <a:lnTo>
                      <a:pt x="1036" y="1480"/>
                    </a:lnTo>
                    <a:lnTo>
                      <a:pt x="2774" y="1110"/>
                    </a:lnTo>
                    <a:lnTo>
                      <a:pt x="1738"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954;p53">
                <a:extLst>
                  <a:ext uri="{FF2B5EF4-FFF2-40B4-BE49-F238E27FC236}">
                    <a16:creationId xmlns:a16="http://schemas.microsoft.com/office/drawing/2014/main" id="{D7A8A9EC-76F9-4405-B59D-75235337B13A}"/>
                  </a:ext>
                </a:extLst>
              </p:cNvPr>
              <p:cNvSpPr/>
              <p:nvPr/>
            </p:nvSpPr>
            <p:spPr>
              <a:xfrm>
                <a:off x="7378521" y="2833996"/>
                <a:ext cx="51332" cy="28369"/>
              </a:xfrm>
              <a:custGeom>
                <a:avLst/>
                <a:gdLst/>
                <a:ahLst/>
                <a:cxnLst/>
                <a:rect l="l" t="t" r="r" b="b"/>
                <a:pathLst>
                  <a:path w="2810" h="1553" extrusionOk="0">
                    <a:moveTo>
                      <a:pt x="1701" y="0"/>
                    </a:moveTo>
                    <a:lnTo>
                      <a:pt x="0" y="333"/>
                    </a:lnTo>
                    <a:lnTo>
                      <a:pt x="1109" y="1553"/>
                    </a:lnTo>
                    <a:lnTo>
                      <a:pt x="2810" y="1220"/>
                    </a:lnTo>
                    <a:lnTo>
                      <a:pt x="17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955;p53">
                <a:extLst>
                  <a:ext uri="{FF2B5EF4-FFF2-40B4-BE49-F238E27FC236}">
                    <a16:creationId xmlns:a16="http://schemas.microsoft.com/office/drawing/2014/main" id="{EF7D676D-7C5D-4F4E-B104-141B52998F95}"/>
                  </a:ext>
                </a:extLst>
              </p:cNvPr>
              <p:cNvSpPr/>
              <p:nvPr/>
            </p:nvSpPr>
            <p:spPr>
              <a:xfrm>
                <a:off x="7463611" y="2780636"/>
                <a:ext cx="54054" cy="28388"/>
              </a:xfrm>
              <a:custGeom>
                <a:avLst/>
                <a:gdLst/>
                <a:ahLst/>
                <a:cxnLst/>
                <a:rect l="l" t="t" r="r" b="b"/>
                <a:pathLst>
                  <a:path w="2959" h="1554" extrusionOk="0">
                    <a:moveTo>
                      <a:pt x="1701" y="0"/>
                    </a:moveTo>
                    <a:lnTo>
                      <a:pt x="0" y="296"/>
                    </a:lnTo>
                    <a:lnTo>
                      <a:pt x="1146" y="1553"/>
                    </a:lnTo>
                    <a:lnTo>
                      <a:pt x="2958" y="1221"/>
                    </a:lnTo>
                    <a:lnTo>
                      <a:pt x="1701"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956;p53">
                <a:extLst>
                  <a:ext uri="{FF2B5EF4-FFF2-40B4-BE49-F238E27FC236}">
                    <a16:creationId xmlns:a16="http://schemas.microsoft.com/office/drawing/2014/main" id="{0E6F8080-4B29-4EFD-A015-92737DD297AB}"/>
                  </a:ext>
                </a:extLst>
              </p:cNvPr>
              <p:cNvSpPr/>
              <p:nvPr/>
            </p:nvSpPr>
            <p:spPr>
              <a:xfrm>
                <a:off x="6917925" y="2873837"/>
                <a:ext cx="68905" cy="37832"/>
              </a:xfrm>
              <a:custGeom>
                <a:avLst/>
                <a:gdLst/>
                <a:ahLst/>
                <a:cxnLst/>
                <a:rect l="l" t="t" r="r" b="b"/>
                <a:pathLst>
                  <a:path w="3772" h="2071" extrusionOk="0">
                    <a:moveTo>
                      <a:pt x="2292" y="0"/>
                    </a:moveTo>
                    <a:lnTo>
                      <a:pt x="0" y="407"/>
                    </a:lnTo>
                    <a:lnTo>
                      <a:pt x="1516" y="2071"/>
                    </a:lnTo>
                    <a:lnTo>
                      <a:pt x="3771" y="1664"/>
                    </a:lnTo>
                    <a:lnTo>
                      <a:pt x="2292"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957;p53">
                <a:extLst>
                  <a:ext uri="{FF2B5EF4-FFF2-40B4-BE49-F238E27FC236}">
                    <a16:creationId xmlns:a16="http://schemas.microsoft.com/office/drawing/2014/main" id="{5AE55603-3267-4477-8310-36C897C76083}"/>
                  </a:ext>
                </a:extLst>
              </p:cNvPr>
              <p:cNvSpPr/>
              <p:nvPr/>
            </p:nvSpPr>
            <p:spPr>
              <a:xfrm>
                <a:off x="6953711" y="2910975"/>
                <a:ext cx="66877" cy="37850"/>
              </a:xfrm>
              <a:custGeom>
                <a:avLst/>
                <a:gdLst/>
                <a:ahLst/>
                <a:cxnLst/>
                <a:rect l="l" t="t" r="r" b="b"/>
                <a:pathLst>
                  <a:path w="3661" h="2072" extrusionOk="0">
                    <a:moveTo>
                      <a:pt x="2182" y="1"/>
                    </a:moveTo>
                    <a:lnTo>
                      <a:pt x="1" y="408"/>
                    </a:lnTo>
                    <a:lnTo>
                      <a:pt x="1627" y="2071"/>
                    </a:lnTo>
                    <a:lnTo>
                      <a:pt x="3661" y="1628"/>
                    </a:lnTo>
                    <a:lnTo>
                      <a:pt x="2182"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958;p53">
                <a:extLst>
                  <a:ext uri="{FF2B5EF4-FFF2-40B4-BE49-F238E27FC236}">
                    <a16:creationId xmlns:a16="http://schemas.microsoft.com/office/drawing/2014/main" id="{F49E7995-F4B0-4C48-B0B3-A7E2789A81D3}"/>
                  </a:ext>
                </a:extLst>
              </p:cNvPr>
              <p:cNvSpPr/>
              <p:nvPr/>
            </p:nvSpPr>
            <p:spPr>
              <a:xfrm>
                <a:off x="7344069" y="2840737"/>
                <a:ext cx="49322" cy="29064"/>
              </a:xfrm>
              <a:custGeom>
                <a:avLst/>
                <a:gdLst/>
                <a:ahLst/>
                <a:cxnLst/>
                <a:rect l="l" t="t" r="r" b="b"/>
                <a:pathLst>
                  <a:path w="2700" h="1591" extrusionOk="0">
                    <a:moveTo>
                      <a:pt x="1553" y="1"/>
                    </a:moveTo>
                    <a:lnTo>
                      <a:pt x="1" y="297"/>
                    </a:lnTo>
                    <a:lnTo>
                      <a:pt x="1147" y="1591"/>
                    </a:lnTo>
                    <a:lnTo>
                      <a:pt x="2699" y="1258"/>
                    </a:lnTo>
                    <a:lnTo>
                      <a:pt x="1553" y="1"/>
                    </a:ln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959;p53">
                <a:extLst>
                  <a:ext uri="{FF2B5EF4-FFF2-40B4-BE49-F238E27FC236}">
                    <a16:creationId xmlns:a16="http://schemas.microsoft.com/office/drawing/2014/main" id="{C621C949-1523-458F-A8E5-59FA7FBEB915}"/>
                  </a:ext>
                </a:extLst>
              </p:cNvPr>
              <p:cNvSpPr/>
              <p:nvPr/>
            </p:nvSpPr>
            <p:spPr>
              <a:xfrm>
                <a:off x="6892259" y="2844792"/>
                <a:ext cx="60794" cy="28388"/>
              </a:xfrm>
              <a:custGeom>
                <a:avLst/>
                <a:gdLst/>
                <a:ahLst/>
                <a:cxnLst/>
                <a:rect l="l" t="t" r="r" b="b"/>
                <a:pathLst>
                  <a:path w="3328" h="1554" extrusionOk="0">
                    <a:moveTo>
                      <a:pt x="2255" y="1"/>
                    </a:moveTo>
                    <a:lnTo>
                      <a:pt x="0" y="370"/>
                    </a:lnTo>
                    <a:lnTo>
                      <a:pt x="1220" y="1553"/>
                    </a:lnTo>
                    <a:lnTo>
                      <a:pt x="3328" y="1221"/>
                    </a:lnTo>
                    <a:lnTo>
                      <a:pt x="225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960;p53">
                <a:extLst>
                  <a:ext uri="{FF2B5EF4-FFF2-40B4-BE49-F238E27FC236}">
                    <a16:creationId xmlns:a16="http://schemas.microsoft.com/office/drawing/2014/main" id="{C9A83BE6-979B-4124-89DD-5AA0E7D88F22}"/>
                  </a:ext>
                </a:extLst>
              </p:cNvPr>
              <p:cNvSpPr/>
              <p:nvPr/>
            </p:nvSpPr>
            <p:spPr>
              <a:xfrm>
                <a:off x="7442677" y="2759026"/>
                <a:ext cx="46619" cy="20953"/>
              </a:xfrm>
              <a:custGeom>
                <a:avLst/>
                <a:gdLst/>
                <a:ahLst/>
                <a:cxnLst/>
                <a:rect l="l" t="t" r="r" b="b"/>
                <a:pathLst>
                  <a:path w="2552" h="1147" extrusionOk="0">
                    <a:moveTo>
                      <a:pt x="1516" y="0"/>
                    </a:moveTo>
                    <a:lnTo>
                      <a:pt x="0" y="222"/>
                    </a:lnTo>
                    <a:lnTo>
                      <a:pt x="851" y="1147"/>
                    </a:lnTo>
                    <a:lnTo>
                      <a:pt x="2551" y="851"/>
                    </a:lnTo>
                    <a:lnTo>
                      <a:pt x="151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961;p53">
                <a:extLst>
                  <a:ext uri="{FF2B5EF4-FFF2-40B4-BE49-F238E27FC236}">
                    <a16:creationId xmlns:a16="http://schemas.microsoft.com/office/drawing/2014/main" id="{36AA86FB-A5E4-43FD-A48E-9DCC0BE27C39}"/>
                  </a:ext>
                </a:extLst>
              </p:cNvPr>
              <p:cNvSpPr/>
              <p:nvPr/>
            </p:nvSpPr>
            <p:spPr>
              <a:xfrm>
                <a:off x="6940211" y="2837375"/>
                <a:ext cx="62146" cy="28369"/>
              </a:xfrm>
              <a:custGeom>
                <a:avLst/>
                <a:gdLst/>
                <a:ahLst/>
                <a:cxnLst/>
                <a:rect l="l" t="t" r="r" b="b"/>
                <a:pathLst>
                  <a:path w="3402" h="1553" extrusionOk="0">
                    <a:moveTo>
                      <a:pt x="2329" y="0"/>
                    </a:moveTo>
                    <a:lnTo>
                      <a:pt x="0" y="370"/>
                    </a:lnTo>
                    <a:lnTo>
                      <a:pt x="1072" y="1553"/>
                    </a:lnTo>
                    <a:lnTo>
                      <a:pt x="3401" y="1146"/>
                    </a:lnTo>
                    <a:lnTo>
                      <a:pt x="232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962;p53">
                <a:extLst>
                  <a:ext uri="{FF2B5EF4-FFF2-40B4-BE49-F238E27FC236}">
                    <a16:creationId xmlns:a16="http://schemas.microsoft.com/office/drawing/2014/main" id="{F9663D47-90C6-4876-AF3C-53CF72F52E5B}"/>
                  </a:ext>
                </a:extLst>
              </p:cNvPr>
              <p:cNvSpPr/>
              <p:nvPr/>
            </p:nvSpPr>
            <p:spPr>
              <a:xfrm>
                <a:off x="6990173" y="2829265"/>
                <a:ext cx="60137" cy="27712"/>
              </a:xfrm>
              <a:custGeom>
                <a:avLst/>
                <a:gdLst/>
                <a:ahLst/>
                <a:cxnLst/>
                <a:rect l="l" t="t" r="r" b="b"/>
                <a:pathLst>
                  <a:path w="3292" h="1517" extrusionOk="0">
                    <a:moveTo>
                      <a:pt x="2256" y="0"/>
                    </a:moveTo>
                    <a:lnTo>
                      <a:pt x="1" y="370"/>
                    </a:lnTo>
                    <a:lnTo>
                      <a:pt x="1036" y="1516"/>
                    </a:lnTo>
                    <a:lnTo>
                      <a:pt x="3291" y="1146"/>
                    </a:lnTo>
                    <a:lnTo>
                      <a:pt x="225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963;p53">
                <a:extLst>
                  <a:ext uri="{FF2B5EF4-FFF2-40B4-BE49-F238E27FC236}">
                    <a16:creationId xmlns:a16="http://schemas.microsoft.com/office/drawing/2014/main" id="{59C30AF7-5F82-4279-8515-DC051AAE0D10}"/>
                  </a:ext>
                </a:extLst>
              </p:cNvPr>
              <p:cNvSpPr/>
              <p:nvPr/>
            </p:nvSpPr>
            <p:spPr>
              <a:xfrm>
                <a:off x="6965877" y="2865051"/>
                <a:ext cx="69581" cy="37850"/>
              </a:xfrm>
              <a:custGeom>
                <a:avLst/>
                <a:gdLst/>
                <a:ahLst/>
                <a:cxnLst/>
                <a:rect l="l" t="t" r="r" b="b"/>
                <a:pathLst>
                  <a:path w="3809" h="2072" extrusionOk="0">
                    <a:moveTo>
                      <a:pt x="2329" y="1"/>
                    </a:moveTo>
                    <a:lnTo>
                      <a:pt x="0" y="408"/>
                    </a:lnTo>
                    <a:lnTo>
                      <a:pt x="1516" y="2071"/>
                    </a:lnTo>
                    <a:lnTo>
                      <a:pt x="3808" y="1628"/>
                    </a:lnTo>
                    <a:lnTo>
                      <a:pt x="232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964;p53">
                <a:extLst>
                  <a:ext uri="{FF2B5EF4-FFF2-40B4-BE49-F238E27FC236}">
                    <a16:creationId xmlns:a16="http://schemas.microsoft.com/office/drawing/2014/main" id="{973D0809-F4BB-4F44-9A52-A810B9A07E68}"/>
                  </a:ext>
                </a:extLst>
              </p:cNvPr>
              <p:cNvSpPr/>
              <p:nvPr/>
            </p:nvSpPr>
            <p:spPr>
              <a:xfrm>
                <a:off x="7075281" y="2816423"/>
                <a:ext cx="55387" cy="26360"/>
              </a:xfrm>
              <a:custGeom>
                <a:avLst/>
                <a:gdLst/>
                <a:ahLst/>
                <a:cxnLst/>
                <a:rect l="l" t="t" r="r" b="b"/>
                <a:pathLst>
                  <a:path w="3032" h="1443" extrusionOk="0">
                    <a:moveTo>
                      <a:pt x="2034" y="1"/>
                    </a:moveTo>
                    <a:lnTo>
                      <a:pt x="0" y="334"/>
                    </a:lnTo>
                    <a:lnTo>
                      <a:pt x="1035" y="1443"/>
                    </a:lnTo>
                    <a:lnTo>
                      <a:pt x="3032" y="1110"/>
                    </a:lnTo>
                    <a:lnTo>
                      <a:pt x="203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965;p53">
                <a:extLst>
                  <a:ext uri="{FF2B5EF4-FFF2-40B4-BE49-F238E27FC236}">
                    <a16:creationId xmlns:a16="http://schemas.microsoft.com/office/drawing/2014/main" id="{E7C819D9-C517-4FAE-9C8D-94796F1FF300}"/>
                  </a:ext>
                </a:extLst>
              </p:cNvPr>
              <p:cNvSpPr/>
              <p:nvPr/>
            </p:nvSpPr>
            <p:spPr>
              <a:xfrm>
                <a:off x="7038125" y="2823182"/>
                <a:ext cx="49322" cy="25684"/>
              </a:xfrm>
              <a:custGeom>
                <a:avLst/>
                <a:gdLst/>
                <a:ahLst/>
                <a:cxnLst/>
                <a:rect l="l" t="t" r="r" b="b"/>
                <a:pathLst>
                  <a:path w="2700" h="1406" extrusionOk="0">
                    <a:moveTo>
                      <a:pt x="1702" y="1"/>
                    </a:moveTo>
                    <a:lnTo>
                      <a:pt x="1" y="296"/>
                    </a:lnTo>
                    <a:lnTo>
                      <a:pt x="1036" y="1406"/>
                    </a:lnTo>
                    <a:lnTo>
                      <a:pt x="2700" y="1110"/>
                    </a:lnTo>
                    <a:lnTo>
                      <a:pt x="170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966;p53">
                <a:extLst>
                  <a:ext uri="{FF2B5EF4-FFF2-40B4-BE49-F238E27FC236}">
                    <a16:creationId xmlns:a16="http://schemas.microsoft.com/office/drawing/2014/main" id="{57583C46-EB89-45F9-BCBB-5302BC341B2F}"/>
                  </a:ext>
                </a:extLst>
              </p:cNvPr>
              <p:cNvSpPr/>
              <p:nvPr/>
            </p:nvSpPr>
            <p:spPr>
              <a:xfrm>
                <a:off x="6999635" y="2901531"/>
                <a:ext cx="68905" cy="37832"/>
              </a:xfrm>
              <a:custGeom>
                <a:avLst/>
                <a:gdLst/>
                <a:ahLst/>
                <a:cxnLst/>
                <a:rect l="l" t="t" r="r" b="b"/>
                <a:pathLst>
                  <a:path w="3772" h="2071" extrusionOk="0">
                    <a:moveTo>
                      <a:pt x="2330" y="0"/>
                    </a:moveTo>
                    <a:lnTo>
                      <a:pt x="1" y="444"/>
                    </a:lnTo>
                    <a:lnTo>
                      <a:pt x="1479" y="2071"/>
                    </a:lnTo>
                    <a:lnTo>
                      <a:pt x="3772" y="1590"/>
                    </a:lnTo>
                    <a:lnTo>
                      <a:pt x="2330"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967;p53">
                <a:extLst>
                  <a:ext uri="{FF2B5EF4-FFF2-40B4-BE49-F238E27FC236}">
                    <a16:creationId xmlns:a16="http://schemas.microsoft.com/office/drawing/2014/main" id="{81685B89-5222-49C6-AE33-8378979A1127}"/>
                  </a:ext>
                </a:extLst>
              </p:cNvPr>
              <p:cNvSpPr/>
              <p:nvPr/>
            </p:nvSpPr>
            <p:spPr>
              <a:xfrm>
                <a:off x="7302876" y="2847496"/>
                <a:ext cx="56063" cy="30415"/>
              </a:xfrm>
              <a:custGeom>
                <a:avLst/>
                <a:gdLst/>
                <a:ahLst/>
                <a:cxnLst/>
                <a:rect l="l" t="t" r="r" b="b"/>
                <a:pathLst>
                  <a:path w="3069" h="1665" extrusionOk="0">
                    <a:moveTo>
                      <a:pt x="1886" y="1"/>
                    </a:moveTo>
                    <a:lnTo>
                      <a:pt x="0" y="333"/>
                    </a:lnTo>
                    <a:lnTo>
                      <a:pt x="1220" y="1664"/>
                    </a:lnTo>
                    <a:lnTo>
                      <a:pt x="3069" y="1258"/>
                    </a:lnTo>
                    <a:lnTo>
                      <a:pt x="18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968;p53">
                <a:extLst>
                  <a:ext uri="{FF2B5EF4-FFF2-40B4-BE49-F238E27FC236}">
                    <a16:creationId xmlns:a16="http://schemas.microsoft.com/office/drawing/2014/main" id="{2C9553E3-1D7F-4C8A-87E9-315E313A4B28}"/>
                  </a:ext>
                </a:extLst>
              </p:cNvPr>
              <p:cNvSpPr/>
              <p:nvPr/>
            </p:nvSpPr>
            <p:spPr>
              <a:xfrm>
                <a:off x="7095540" y="2854930"/>
                <a:ext cx="223558" cy="64850"/>
              </a:xfrm>
              <a:custGeom>
                <a:avLst/>
                <a:gdLst/>
                <a:ahLst/>
                <a:cxnLst/>
                <a:rect l="l" t="t" r="r" b="b"/>
                <a:pathLst>
                  <a:path w="12238" h="3550" extrusionOk="0">
                    <a:moveTo>
                      <a:pt x="11018" y="0"/>
                    </a:moveTo>
                    <a:lnTo>
                      <a:pt x="0" y="2034"/>
                    </a:lnTo>
                    <a:lnTo>
                      <a:pt x="1405" y="3549"/>
                    </a:lnTo>
                    <a:lnTo>
                      <a:pt x="12238" y="1331"/>
                    </a:lnTo>
                    <a:lnTo>
                      <a:pt x="110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969;p53">
                <a:extLst>
                  <a:ext uri="{FF2B5EF4-FFF2-40B4-BE49-F238E27FC236}">
                    <a16:creationId xmlns:a16="http://schemas.microsoft.com/office/drawing/2014/main" id="{B7B40DAE-5563-4F96-802F-89E7F6521D83}"/>
                  </a:ext>
                </a:extLst>
              </p:cNvPr>
              <p:cNvSpPr/>
              <p:nvPr/>
            </p:nvSpPr>
            <p:spPr>
              <a:xfrm>
                <a:off x="7048263" y="2893420"/>
                <a:ext cx="66877" cy="36498"/>
              </a:xfrm>
              <a:custGeom>
                <a:avLst/>
                <a:gdLst/>
                <a:ahLst/>
                <a:cxnLst/>
                <a:rect l="l" t="t" r="r" b="b"/>
                <a:pathLst>
                  <a:path w="3661" h="1998" extrusionOk="0">
                    <a:moveTo>
                      <a:pt x="2256" y="1"/>
                    </a:moveTo>
                    <a:lnTo>
                      <a:pt x="0" y="407"/>
                    </a:lnTo>
                    <a:lnTo>
                      <a:pt x="1442" y="1997"/>
                    </a:lnTo>
                    <a:lnTo>
                      <a:pt x="3661" y="1516"/>
                    </a:lnTo>
                    <a:lnTo>
                      <a:pt x="2256"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970;p53">
                <a:extLst>
                  <a:ext uri="{FF2B5EF4-FFF2-40B4-BE49-F238E27FC236}">
                    <a16:creationId xmlns:a16="http://schemas.microsoft.com/office/drawing/2014/main" id="{DD810E9F-263D-48BF-B7FD-3F49C82F3E5E}"/>
                  </a:ext>
                </a:extLst>
              </p:cNvPr>
              <p:cNvSpPr/>
              <p:nvPr/>
            </p:nvSpPr>
            <p:spPr>
              <a:xfrm>
                <a:off x="7344069" y="2840737"/>
                <a:ext cx="49322" cy="29064"/>
              </a:xfrm>
              <a:custGeom>
                <a:avLst/>
                <a:gdLst/>
                <a:ahLst/>
                <a:cxnLst/>
                <a:rect l="l" t="t" r="r" b="b"/>
                <a:pathLst>
                  <a:path w="2700" h="1591" extrusionOk="0">
                    <a:moveTo>
                      <a:pt x="1553" y="1"/>
                    </a:moveTo>
                    <a:lnTo>
                      <a:pt x="1" y="297"/>
                    </a:lnTo>
                    <a:lnTo>
                      <a:pt x="1147" y="1591"/>
                    </a:lnTo>
                    <a:lnTo>
                      <a:pt x="2699" y="1258"/>
                    </a:lnTo>
                    <a:lnTo>
                      <a:pt x="1553"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971;p53">
                <a:extLst>
                  <a:ext uri="{FF2B5EF4-FFF2-40B4-BE49-F238E27FC236}">
                    <a16:creationId xmlns:a16="http://schemas.microsoft.com/office/drawing/2014/main" id="{6FDB3CB8-5641-4935-B474-A26952DD5333}"/>
                  </a:ext>
                </a:extLst>
              </p:cNvPr>
              <p:cNvSpPr/>
              <p:nvPr/>
            </p:nvSpPr>
            <p:spPr>
              <a:xfrm>
                <a:off x="7912042" y="1891082"/>
                <a:ext cx="224252" cy="381024"/>
              </a:xfrm>
              <a:custGeom>
                <a:avLst/>
                <a:gdLst/>
                <a:ahLst/>
                <a:cxnLst/>
                <a:rect l="l" t="t" r="r" b="b"/>
                <a:pathLst>
                  <a:path w="12276" h="20858" extrusionOk="0">
                    <a:moveTo>
                      <a:pt x="5806" y="1829"/>
                    </a:moveTo>
                    <a:cubicBezTo>
                      <a:pt x="6297" y="1829"/>
                      <a:pt x="6877" y="1932"/>
                      <a:pt x="7580" y="2113"/>
                    </a:cubicBezTo>
                    <a:lnTo>
                      <a:pt x="7321" y="3075"/>
                    </a:lnTo>
                    <a:lnTo>
                      <a:pt x="6508" y="2853"/>
                    </a:lnTo>
                    <a:cubicBezTo>
                      <a:pt x="6338" y="2794"/>
                      <a:pt x="6163" y="2766"/>
                      <a:pt x="5991" y="2766"/>
                    </a:cubicBezTo>
                    <a:cubicBezTo>
                      <a:pt x="5301" y="2766"/>
                      <a:pt x="4644" y="3215"/>
                      <a:pt x="4437" y="3925"/>
                    </a:cubicBezTo>
                    <a:lnTo>
                      <a:pt x="3291" y="7696"/>
                    </a:lnTo>
                    <a:cubicBezTo>
                      <a:pt x="2996" y="7696"/>
                      <a:pt x="2700" y="7844"/>
                      <a:pt x="2515" y="8029"/>
                    </a:cubicBezTo>
                    <a:lnTo>
                      <a:pt x="1960" y="7881"/>
                    </a:lnTo>
                    <a:cubicBezTo>
                      <a:pt x="3313" y="3381"/>
                      <a:pt x="3894" y="1829"/>
                      <a:pt x="5806" y="1829"/>
                    </a:cubicBezTo>
                    <a:close/>
                    <a:moveTo>
                      <a:pt x="9022" y="2557"/>
                    </a:moveTo>
                    <a:cubicBezTo>
                      <a:pt x="12201" y="3666"/>
                      <a:pt x="12164" y="4775"/>
                      <a:pt x="10464" y="10395"/>
                    </a:cubicBezTo>
                    <a:lnTo>
                      <a:pt x="9946" y="10247"/>
                    </a:lnTo>
                    <a:cubicBezTo>
                      <a:pt x="9872" y="9914"/>
                      <a:pt x="9650" y="9618"/>
                      <a:pt x="9318" y="9471"/>
                    </a:cubicBezTo>
                    <a:lnTo>
                      <a:pt x="9391" y="9360"/>
                    </a:lnTo>
                    <a:lnTo>
                      <a:pt x="10464" y="5737"/>
                    </a:lnTo>
                    <a:cubicBezTo>
                      <a:pt x="10759" y="4886"/>
                      <a:pt x="10279" y="3962"/>
                      <a:pt x="9428" y="3740"/>
                    </a:cubicBezTo>
                    <a:lnTo>
                      <a:pt x="8726" y="3518"/>
                    </a:lnTo>
                    <a:lnTo>
                      <a:pt x="9022" y="2557"/>
                    </a:lnTo>
                    <a:close/>
                    <a:moveTo>
                      <a:pt x="7915" y="0"/>
                    </a:moveTo>
                    <a:cubicBezTo>
                      <a:pt x="7823" y="0"/>
                      <a:pt x="7761" y="129"/>
                      <a:pt x="7728" y="228"/>
                    </a:cubicBezTo>
                    <a:lnTo>
                      <a:pt x="7654" y="413"/>
                    </a:lnTo>
                    <a:cubicBezTo>
                      <a:pt x="7617" y="524"/>
                      <a:pt x="7654" y="561"/>
                      <a:pt x="7765" y="598"/>
                    </a:cubicBezTo>
                    <a:lnTo>
                      <a:pt x="8024" y="672"/>
                    </a:lnTo>
                    <a:lnTo>
                      <a:pt x="7728" y="1670"/>
                    </a:lnTo>
                    <a:cubicBezTo>
                      <a:pt x="7038" y="1497"/>
                      <a:pt x="6421" y="1391"/>
                      <a:pt x="5869" y="1391"/>
                    </a:cubicBezTo>
                    <a:cubicBezTo>
                      <a:pt x="5119" y="1391"/>
                      <a:pt x="4489" y="1587"/>
                      <a:pt x="3957" y="2076"/>
                    </a:cubicBezTo>
                    <a:cubicBezTo>
                      <a:pt x="3069" y="2964"/>
                      <a:pt x="2404" y="4738"/>
                      <a:pt x="1554" y="7548"/>
                    </a:cubicBezTo>
                    <a:cubicBezTo>
                      <a:pt x="1517" y="7548"/>
                      <a:pt x="1480" y="7511"/>
                      <a:pt x="1443" y="7511"/>
                    </a:cubicBezTo>
                    <a:lnTo>
                      <a:pt x="1184" y="7437"/>
                    </a:lnTo>
                    <a:cubicBezTo>
                      <a:pt x="1136" y="7418"/>
                      <a:pt x="1084" y="7409"/>
                      <a:pt x="1030" y="7409"/>
                    </a:cubicBezTo>
                    <a:cubicBezTo>
                      <a:pt x="878" y="7409"/>
                      <a:pt x="721" y="7485"/>
                      <a:pt x="666" y="7622"/>
                    </a:cubicBezTo>
                    <a:lnTo>
                      <a:pt x="371" y="8583"/>
                    </a:lnTo>
                    <a:cubicBezTo>
                      <a:pt x="334" y="8731"/>
                      <a:pt x="518" y="8990"/>
                      <a:pt x="703" y="9027"/>
                    </a:cubicBezTo>
                    <a:lnTo>
                      <a:pt x="962" y="9101"/>
                    </a:lnTo>
                    <a:cubicBezTo>
                      <a:pt x="995" y="9114"/>
                      <a:pt x="1028" y="9120"/>
                      <a:pt x="1060" y="9120"/>
                    </a:cubicBezTo>
                    <a:cubicBezTo>
                      <a:pt x="1210" y="9120"/>
                      <a:pt x="1351" y="8988"/>
                      <a:pt x="1443" y="8805"/>
                    </a:cubicBezTo>
                    <a:lnTo>
                      <a:pt x="2219" y="9027"/>
                    </a:lnTo>
                    <a:cubicBezTo>
                      <a:pt x="2108" y="9323"/>
                      <a:pt x="2219" y="9618"/>
                      <a:pt x="2441" y="9803"/>
                    </a:cubicBezTo>
                    <a:lnTo>
                      <a:pt x="2182" y="10691"/>
                    </a:lnTo>
                    <a:lnTo>
                      <a:pt x="1923" y="11578"/>
                    </a:lnTo>
                    <a:lnTo>
                      <a:pt x="1702" y="12280"/>
                    </a:lnTo>
                    <a:lnTo>
                      <a:pt x="1443" y="13168"/>
                    </a:lnTo>
                    <a:lnTo>
                      <a:pt x="1258" y="13870"/>
                    </a:lnTo>
                    <a:lnTo>
                      <a:pt x="962" y="14757"/>
                    </a:lnTo>
                    <a:lnTo>
                      <a:pt x="777" y="15423"/>
                    </a:lnTo>
                    <a:lnTo>
                      <a:pt x="518" y="16347"/>
                    </a:lnTo>
                    <a:lnTo>
                      <a:pt x="260" y="17160"/>
                    </a:lnTo>
                    <a:cubicBezTo>
                      <a:pt x="1" y="18122"/>
                      <a:pt x="334" y="19157"/>
                      <a:pt x="1110" y="19785"/>
                    </a:cubicBezTo>
                    <a:lnTo>
                      <a:pt x="1849" y="20155"/>
                    </a:lnTo>
                    <a:cubicBezTo>
                      <a:pt x="1886" y="20155"/>
                      <a:pt x="1960" y="20155"/>
                      <a:pt x="1997" y="20192"/>
                    </a:cubicBezTo>
                    <a:lnTo>
                      <a:pt x="2552" y="20340"/>
                    </a:lnTo>
                    <a:lnTo>
                      <a:pt x="3291" y="20599"/>
                    </a:lnTo>
                    <a:lnTo>
                      <a:pt x="3809" y="20747"/>
                    </a:lnTo>
                    <a:cubicBezTo>
                      <a:pt x="3846" y="20747"/>
                      <a:pt x="3883" y="20784"/>
                      <a:pt x="3957" y="20784"/>
                    </a:cubicBezTo>
                    <a:lnTo>
                      <a:pt x="4770" y="20858"/>
                    </a:lnTo>
                    <a:cubicBezTo>
                      <a:pt x="5768" y="20784"/>
                      <a:pt x="6619" y="20081"/>
                      <a:pt x="6914" y="19120"/>
                    </a:cubicBezTo>
                    <a:lnTo>
                      <a:pt x="7173" y="18307"/>
                    </a:lnTo>
                    <a:lnTo>
                      <a:pt x="7432" y="17419"/>
                    </a:lnTo>
                    <a:lnTo>
                      <a:pt x="7654" y="16754"/>
                    </a:lnTo>
                    <a:lnTo>
                      <a:pt x="7876" y="15830"/>
                    </a:lnTo>
                    <a:lnTo>
                      <a:pt x="8097" y="15164"/>
                    </a:lnTo>
                    <a:lnTo>
                      <a:pt x="8356" y="14277"/>
                    </a:lnTo>
                    <a:lnTo>
                      <a:pt x="8578" y="13574"/>
                    </a:lnTo>
                    <a:lnTo>
                      <a:pt x="8837" y="12687"/>
                    </a:lnTo>
                    <a:lnTo>
                      <a:pt x="9096" y="11763"/>
                    </a:lnTo>
                    <a:cubicBezTo>
                      <a:pt x="9354" y="11726"/>
                      <a:pt x="9465" y="11652"/>
                      <a:pt x="9613" y="11245"/>
                    </a:cubicBezTo>
                    <a:lnTo>
                      <a:pt x="10390" y="11504"/>
                    </a:lnTo>
                    <a:cubicBezTo>
                      <a:pt x="10353" y="11689"/>
                      <a:pt x="10427" y="11948"/>
                      <a:pt x="10611" y="11985"/>
                    </a:cubicBezTo>
                    <a:lnTo>
                      <a:pt x="10870" y="12059"/>
                    </a:lnTo>
                    <a:cubicBezTo>
                      <a:pt x="10904" y="12072"/>
                      <a:pt x="10937" y="12078"/>
                      <a:pt x="10969" y="12078"/>
                    </a:cubicBezTo>
                    <a:cubicBezTo>
                      <a:pt x="11117" y="12078"/>
                      <a:pt x="11247" y="11951"/>
                      <a:pt x="11277" y="11800"/>
                    </a:cubicBezTo>
                    <a:lnTo>
                      <a:pt x="11573" y="10838"/>
                    </a:lnTo>
                    <a:cubicBezTo>
                      <a:pt x="11647" y="10691"/>
                      <a:pt x="11536" y="10506"/>
                      <a:pt x="11351" y="10469"/>
                    </a:cubicBezTo>
                    <a:lnTo>
                      <a:pt x="11092" y="10358"/>
                    </a:lnTo>
                    <a:lnTo>
                      <a:pt x="10981" y="10358"/>
                    </a:lnTo>
                    <a:cubicBezTo>
                      <a:pt x="11832" y="7585"/>
                      <a:pt x="12275" y="5737"/>
                      <a:pt x="11979" y="4480"/>
                    </a:cubicBezTo>
                    <a:cubicBezTo>
                      <a:pt x="11684" y="3223"/>
                      <a:pt x="10722" y="2631"/>
                      <a:pt x="9133" y="2113"/>
                    </a:cubicBezTo>
                    <a:lnTo>
                      <a:pt x="9428" y="1115"/>
                    </a:lnTo>
                    <a:lnTo>
                      <a:pt x="9650" y="1189"/>
                    </a:lnTo>
                    <a:cubicBezTo>
                      <a:pt x="9761" y="1189"/>
                      <a:pt x="9872" y="1189"/>
                      <a:pt x="9872" y="1078"/>
                    </a:cubicBezTo>
                    <a:lnTo>
                      <a:pt x="9946" y="893"/>
                    </a:lnTo>
                    <a:cubicBezTo>
                      <a:pt x="9983" y="782"/>
                      <a:pt x="9946" y="598"/>
                      <a:pt x="9835" y="561"/>
                    </a:cubicBezTo>
                    <a:lnTo>
                      <a:pt x="7950" y="6"/>
                    </a:lnTo>
                    <a:cubicBezTo>
                      <a:pt x="7938" y="2"/>
                      <a:pt x="7926" y="0"/>
                      <a:pt x="7915" y="0"/>
                    </a:cubicBez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972;p53">
                <a:extLst>
                  <a:ext uri="{FF2B5EF4-FFF2-40B4-BE49-F238E27FC236}">
                    <a16:creationId xmlns:a16="http://schemas.microsoft.com/office/drawing/2014/main" id="{06605848-10B8-4131-9411-E5FBE34A7502}"/>
                  </a:ext>
                </a:extLst>
              </p:cNvPr>
              <p:cNvSpPr/>
              <p:nvPr/>
            </p:nvSpPr>
            <p:spPr>
              <a:xfrm>
                <a:off x="7951226" y="2030883"/>
                <a:ext cx="145208" cy="74257"/>
              </a:xfrm>
              <a:custGeom>
                <a:avLst/>
                <a:gdLst/>
                <a:ahLst/>
                <a:cxnLst/>
                <a:rect l="l" t="t" r="r" b="b"/>
                <a:pathLst>
                  <a:path w="7949" h="4065" extrusionOk="0">
                    <a:moveTo>
                      <a:pt x="887" y="1411"/>
                    </a:moveTo>
                    <a:lnTo>
                      <a:pt x="6803" y="3185"/>
                    </a:lnTo>
                    <a:cubicBezTo>
                      <a:pt x="6978" y="3291"/>
                      <a:pt x="6921" y="3595"/>
                      <a:pt x="6694" y="3595"/>
                    </a:cubicBezTo>
                    <a:cubicBezTo>
                      <a:pt x="6681" y="3595"/>
                      <a:pt x="6668" y="3594"/>
                      <a:pt x="6655" y="3592"/>
                    </a:cubicBezTo>
                    <a:lnTo>
                      <a:pt x="740" y="1818"/>
                    </a:lnTo>
                    <a:cubicBezTo>
                      <a:pt x="666" y="1781"/>
                      <a:pt x="592" y="1670"/>
                      <a:pt x="629" y="1559"/>
                    </a:cubicBezTo>
                    <a:cubicBezTo>
                      <a:pt x="666" y="1485"/>
                      <a:pt x="777" y="1411"/>
                      <a:pt x="887" y="1411"/>
                    </a:cubicBezTo>
                    <a:close/>
                    <a:moveTo>
                      <a:pt x="1076" y="1"/>
                    </a:moveTo>
                    <a:cubicBezTo>
                      <a:pt x="728" y="1"/>
                      <a:pt x="422" y="233"/>
                      <a:pt x="333" y="561"/>
                    </a:cubicBezTo>
                    <a:lnTo>
                      <a:pt x="111" y="1263"/>
                    </a:lnTo>
                    <a:cubicBezTo>
                      <a:pt x="0" y="1670"/>
                      <a:pt x="222" y="2113"/>
                      <a:pt x="666" y="2224"/>
                    </a:cubicBezTo>
                    <a:lnTo>
                      <a:pt x="6618" y="4036"/>
                    </a:lnTo>
                    <a:cubicBezTo>
                      <a:pt x="6688" y="4055"/>
                      <a:pt x="6760" y="4064"/>
                      <a:pt x="6831" y="4064"/>
                    </a:cubicBezTo>
                    <a:cubicBezTo>
                      <a:pt x="7168" y="4064"/>
                      <a:pt x="7487" y="3854"/>
                      <a:pt x="7579" y="3518"/>
                    </a:cubicBezTo>
                    <a:lnTo>
                      <a:pt x="7801" y="2779"/>
                    </a:lnTo>
                    <a:cubicBezTo>
                      <a:pt x="7949" y="2372"/>
                      <a:pt x="7690" y="1928"/>
                      <a:pt x="7283" y="1818"/>
                    </a:cubicBezTo>
                    <a:lnTo>
                      <a:pt x="1331" y="43"/>
                    </a:lnTo>
                    <a:cubicBezTo>
                      <a:pt x="1245" y="14"/>
                      <a:pt x="1159"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973;p53">
                <a:extLst>
                  <a:ext uri="{FF2B5EF4-FFF2-40B4-BE49-F238E27FC236}">
                    <a16:creationId xmlns:a16="http://schemas.microsoft.com/office/drawing/2014/main" id="{AF60396C-E549-4F57-B7B3-2F08DD24DD98}"/>
                  </a:ext>
                </a:extLst>
              </p:cNvPr>
              <p:cNvSpPr/>
              <p:nvPr/>
            </p:nvSpPr>
            <p:spPr>
              <a:xfrm>
                <a:off x="7971484" y="1942268"/>
                <a:ext cx="137116" cy="119798"/>
              </a:xfrm>
              <a:custGeom>
                <a:avLst/>
                <a:gdLst/>
                <a:ahLst/>
                <a:cxnLst/>
                <a:rect l="l" t="t" r="r" b="b"/>
                <a:pathLst>
                  <a:path w="7506" h="6558" extrusionOk="0">
                    <a:moveTo>
                      <a:pt x="4622" y="1123"/>
                    </a:moveTo>
                    <a:lnTo>
                      <a:pt x="4843" y="1197"/>
                    </a:lnTo>
                    <a:cubicBezTo>
                      <a:pt x="5620" y="1382"/>
                      <a:pt x="6100" y="2121"/>
                      <a:pt x="5916" y="2898"/>
                    </a:cubicBezTo>
                    <a:lnTo>
                      <a:pt x="4991" y="5929"/>
                    </a:lnTo>
                    <a:lnTo>
                      <a:pt x="3956" y="5670"/>
                    </a:lnTo>
                    <a:lnTo>
                      <a:pt x="4880" y="2528"/>
                    </a:lnTo>
                    <a:cubicBezTo>
                      <a:pt x="5065" y="2047"/>
                      <a:pt x="4954" y="1493"/>
                      <a:pt x="4622" y="1123"/>
                    </a:cubicBezTo>
                    <a:close/>
                    <a:moveTo>
                      <a:pt x="2737" y="1"/>
                    </a:moveTo>
                    <a:cubicBezTo>
                      <a:pt x="2047" y="1"/>
                      <a:pt x="1390" y="450"/>
                      <a:pt x="1183" y="1160"/>
                    </a:cubicBezTo>
                    <a:lnTo>
                      <a:pt x="0" y="5079"/>
                    </a:lnTo>
                    <a:lnTo>
                      <a:pt x="6137" y="6558"/>
                    </a:lnTo>
                    <a:lnTo>
                      <a:pt x="7210" y="2971"/>
                    </a:lnTo>
                    <a:cubicBezTo>
                      <a:pt x="7505" y="2121"/>
                      <a:pt x="7025" y="1197"/>
                      <a:pt x="6174" y="938"/>
                    </a:cubicBezTo>
                    <a:lnTo>
                      <a:pt x="3254" y="88"/>
                    </a:lnTo>
                    <a:cubicBezTo>
                      <a:pt x="3084" y="29"/>
                      <a:pt x="2909" y="1"/>
                      <a:pt x="27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974;p53">
                <a:extLst>
                  <a:ext uri="{FF2B5EF4-FFF2-40B4-BE49-F238E27FC236}">
                    <a16:creationId xmlns:a16="http://schemas.microsoft.com/office/drawing/2014/main" id="{0FE5A1CB-2AD1-4F7B-B7A8-26A1DED1A3A4}"/>
                  </a:ext>
                </a:extLst>
              </p:cNvPr>
              <p:cNvSpPr/>
              <p:nvPr/>
            </p:nvSpPr>
            <p:spPr>
              <a:xfrm>
                <a:off x="8045103" y="1899960"/>
                <a:ext cx="40536" cy="55405"/>
              </a:xfrm>
              <a:custGeom>
                <a:avLst/>
                <a:gdLst/>
                <a:ahLst/>
                <a:cxnLst/>
                <a:rect l="l" t="t" r="r" b="b"/>
                <a:pathLst>
                  <a:path w="2219" h="3033" extrusionOk="0">
                    <a:moveTo>
                      <a:pt x="813" y="1"/>
                    </a:moveTo>
                    <a:lnTo>
                      <a:pt x="0" y="2626"/>
                    </a:lnTo>
                    <a:lnTo>
                      <a:pt x="1442" y="3032"/>
                    </a:lnTo>
                    <a:lnTo>
                      <a:pt x="2218" y="407"/>
                    </a:lnTo>
                    <a:lnTo>
                      <a:pt x="813"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975;p53">
                <a:extLst>
                  <a:ext uri="{FF2B5EF4-FFF2-40B4-BE49-F238E27FC236}">
                    <a16:creationId xmlns:a16="http://schemas.microsoft.com/office/drawing/2014/main" id="{74B78E5A-87EA-4344-88B8-9A8CA2444848}"/>
                  </a:ext>
                </a:extLst>
              </p:cNvPr>
              <p:cNvSpPr/>
              <p:nvPr/>
            </p:nvSpPr>
            <p:spPr>
              <a:xfrm>
                <a:off x="8085620" y="2077575"/>
                <a:ext cx="27712" cy="25008"/>
              </a:xfrm>
              <a:custGeom>
                <a:avLst/>
                <a:gdLst/>
                <a:ahLst/>
                <a:cxnLst/>
                <a:rect l="l" t="t" r="r" b="b"/>
                <a:pathLst>
                  <a:path w="1517" h="1369" extrusionOk="0">
                    <a:moveTo>
                      <a:pt x="296" y="1"/>
                    </a:moveTo>
                    <a:lnTo>
                      <a:pt x="0" y="999"/>
                    </a:lnTo>
                    <a:lnTo>
                      <a:pt x="1220" y="1369"/>
                    </a:lnTo>
                    <a:lnTo>
                      <a:pt x="1516" y="371"/>
                    </a:lnTo>
                    <a:lnTo>
                      <a:pt x="296"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976;p53">
                <a:extLst>
                  <a:ext uri="{FF2B5EF4-FFF2-40B4-BE49-F238E27FC236}">
                    <a16:creationId xmlns:a16="http://schemas.microsoft.com/office/drawing/2014/main" id="{D78C3F32-4647-4B54-98BC-324DDDE44D18}"/>
                  </a:ext>
                </a:extLst>
              </p:cNvPr>
              <p:cNvSpPr/>
              <p:nvPr/>
            </p:nvSpPr>
            <p:spPr>
              <a:xfrm>
                <a:off x="8102499" y="2080863"/>
                <a:ext cx="22305" cy="30178"/>
              </a:xfrm>
              <a:custGeom>
                <a:avLst/>
                <a:gdLst/>
                <a:ahLst/>
                <a:cxnLst/>
                <a:rect l="l" t="t" r="r" b="b"/>
                <a:pathLst>
                  <a:path w="1221" h="1652" extrusionOk="0">
                    <a:moveTo>
                      <a:pt x="772" y="0"/>
                    </a:moveTo>
                    <a:cubicBezTo>
                      <a:pt x="542" y="0"/>
                      <a:pt x="330" y="143"/>
                      <a:pt x="296" y="376"/>
                    </a:cubicBezTo>
                    <a:lnTo>
                      <a:pt x="112" y="1041"/>
                    </a:lnTo>
                    <a:cubicBezTo>
                      <a:pt x="1" y="1300"/>
                      <a:pt x="112" y="1559"/>
                      <a:pt x="370" y="1633"/>
                    </a:cubicBezTo>
                    <a:cubicBezTo>
                      <a:pt x="409" y="1645"/>
                      <a:pt x="449" y="1652"/>
                      <a:pt x="488" y="1652"/>
                    </a:cubicBezTo>
                    <a:cubicBezTo>
                      <a:pt x="676" y="1652"/>
                      <a:pt x="857" y="1514"/>
                      <a:pt x="888" y="1300"/>
                    </a:cubicBezTo>
                    <a:lnTo>
                      <a:pt x="1110" y="597"/>
                    </a:lnTo>
                    <a:cubicBezTo>
                      <a:pt x="1221" y="376"/>
                      <a:pt x="1073" y="117"/>
                      <a:pt x="851" y="6"/>
                    </a:cubicBezTo>
                    <a:cubicBezTo>
                      <a:pt x="825" y="2"/>
                      <a:pt x="798" y="0"/>
                      <a:pt x="77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977;p53">
                <a:extLst>
                  <a:ext uri="{FF2B5EF4-FFF2-40B4-BE49-F238E27FC236}">
                    <a16:creationId xmlns:a16="http://schemas.microsoft.com/office/drawing/2014/main" id="{D32116E7-05A5-43D4-9F48-24B878A44643}"/>
                  </a:ext>
                </a:extLst>
              </p:cNvPr>
              <p:cNvSpPr/>
              <p:nvPr/>
            </p:nvSpPr>
            <p:spPr>
              <a:xfrm>
                <a:off x="8061982" y="1924274"/>
                <a:ext cx="75664" cy="163458"/>
              </a:xfrm>
              <a:custGeom>
                <a:avLst/>
                <a:gdLst/>
                <a:ahLst/>
                <a:cxnLst/>
                <a:rect l="l" t="t" r="r" b="b"/>
                <a:pathLst>
                  <a:path w="4142" h="8948" extrusionOk="0">
                    <a:moveTo>
                      <a:pt x="148" y="1"/>
                    </a:moveTo>
                    <a:lnTo>
                      <a:pt x="0" y="481"/>
                    </a:lnTo>
                    <a:cubicBezTo>
                      <a:pt x="4030" y="1701"/>
                      <a:pt x="4104" y="2552"/>
                      <a:pt x="2219" y="8800"/>
                    </a:cubicBezTo>
                    <a:lnTo>
                      <a:pt x="2699" y="8948"/>
                    </a:lnTo>
                    <a:cubicBezTo>
                      <a:pt x="3587" y="5916"/>
                      <a:pt x="4141" y="3956"/>
                      <a:pt x="3845" y="2663"/>
                    </a:cubicBezTo>
                    <a:cubicBezTo>
                      <a:pt x="3476" y="1258"/>
                      <a:pt x="2145" y="629"/>
                      <a:pt x="14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978;p53">
                <a:extLst>
                  <a:ext uri="{FF2B5EF4-FFF2-40B4-BE49-F238E27FC236}">
                    <a16:creationId xmlns:a16="http://schemas.microsoft.com/office/drawing/2014/main" id="{1724685C-AF94-4049-AD25-181EF76ECD0D}"/>
                  </a:ext>
                </a:extLst>
              </p:cNvPr>
              <p:cNvSpPr/>
              <p:nvPr/>
            </p:nvSpPr>
            <p:spPr>
              <a:xfrm>
                <a:off x="7930291" y="2031651"/>
                <a:ext cx="31749" cy="25684"/>
              </a:xfrm>
              <a:custGeom>
                <a:avLst/>
                <a:gdLst/>
                <a:ahLst/>
                <a:cxnLst/>
                <a:rect l="l" t="t" r="r" b="b"/>
                <a:pathLst>
                  <a:path w="1738" h="1406" extrusionOk="0">
                    <a:moveTo>
                      <a:pt x="333" y="1"/>
                    </a:moveTo>
                    <a:lnTo>
                      <a:pt x="0" y="999"/>
                    </a:lnTo>
                    <a:lnTo>
                      <a:pt x="1442" y="1406"/>
                    </a:lnTo>
                    <a:lnTo>
                      <a:pt x="1738" y="408"/>
                    </a:lnTo>
                    <a:lnTo>
                      <a:pt x="333"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979;p53">
                <a:extLst>
                  <a:ext uri="{FF2B5EF4-FFF2-40B4-BE49-F238E27FC236}">
                    <a16:creationId xmlns:a16="http://schemas.microsoft.com/office/drawing/2014/main" id="{9AB5C3D3-5F8C-4229-AAD9-D3F73B7E05F8}"/>
                  </a:ext>
                </a:extLst>
              </p:cNvPr>
              <p:cNvSpPr/>
              <p:nvPr/>
            </p:nvSpPr>
            <p:spPr>
              <a:xfrm>
                <a:off x="7918125" y="2027193"/>
                <a:ext cx="24332" cy="30141"/>
              </a:xfrm>
              <a:custGeom>
                <a:avLst/>
                <a:gdLst/>
                <a:ahLst/>
                <a:cxnLst/>
                <a:rect l="l" t="t" r="r" b="b"/>
                <a:pathLst>
                  <a:path w="1332" h="1650" extrusionOk="0">
                    <a:moveTo>
                      <a:pt x="712" y="1"/>
                    </a:moveTo>
                    <a:cubicBezTo>
                      <a:pt x="531" y="1"/>
                      <a:pt x="355" y="113"/>
                      <a:pt x="296" y="319"/>
                    </a:cubicBezTo>
                    <a:lnTo>
                      <a:pt x="75" y="1021"/>
                    </a:lnTo>
                    <a:cubicBezTo>
                      <a:pt x="1" y="1280"/>
                      <a:pt x="149" y="1539"/>
                      <a:pt x="407" y="1613"/>
                    </a:cubicBezTo>
                    <a:lnTo>
                      <a:pt x="481" y="1650"/>
                    </a:lnTo>
                    <a:lnTo>
                      <a:pt x="481" y="1613"/>
                    </a:lnTo>
                    <a:cubicBezTo>
                      <a:pt x="521" y="1626"/>
                      <a:pt x="561" y="1632"/>
                      <a:pt x="601" y="1632"/>
                    </a:cubicBezTo>
                    <a:cubicBezTo>
                      <a:pt x="789" y="1632"/>
                      <a:pt x="975" y="1500"/>
                      <a:pt x="1036" y="1317"/>
                    </a:cubicBezTo>
                    <a:lnTo>
                      <a:pt x="1258" y="615"/>
                    </a:lnTo>
                    <a:cubicBezTo>
                      <a:pt x="1332" y="356"/>
                      <a:pt x="1184" y="97"/>
                      <a:pt x="962" y="23"/>
                    </a:cubicBezTo>
                    <a:lnTo>
                      <a:pt x="851" y="23"/>
                    </a:lnTo>
                    <a:cubicBezTo>
                      <a:pt x="806" y="8"/>
                      <a:pt x="759" y="1"/>
                      <a:pt x="71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980;p53">
                <a:extLst>
                  <a:ext uri="{FF2B5EF4-FFF2-40B4-BE49-F238E27FC236}">
                    <a16:creationId xmlns:a16="http://schemas.microsoft.com/office/drawing/2014/main" id="{5AA6C851-3842-4C73-AA84-8D91B1AE2AD4}"/>
                  </a:ext>
                </a:extLst>
              </p:cNvPr>
              <p:cNvSpPr/>
              <p:nvPr/>
            </p:nvSpPr>
            <p:spPr>
              <a:xfrm>
                <a:off x="7938384" y="1916091"/>
                <a:ext cx="129699" cy="122337"/>
              </a:xfrm>
              <a:custGeom>
                <a:avLst/>
                <a:gdLst/>
                <a:ahLst/>
                <a:cxnLst/>
                <a:rect l="l" t="t" r="r" b="b"/>
                <a:pathLst>
                  <a:path w="7100" h="6697" extrusionOk="0">
                    <a:moveTo>
                      <a:pt x="4380" y="0"/>
                    </a:moveTo>
                    <a:cubicBezTo>
                      <a:pt x="3628" y="0"/>
                      <a:pt x="3038" y="203"/>
                      <a:pt x="2552" y="670"/>
                    </a:cubicBezTo>
                    <a:cubicBezTo>
                      <a:pt x="1554" y="1595"/>
                      <a:pt x="925" y="3517"/>
                      <a:pt x="1" y="6549"/>
                    </a:cubicBezTo>
                    <a:lnTo>
                      <a:pt x="444" y="6697"/>
                    </a:lnTo>
                    <a:cubicBezTo>
                      <a:pt x="1839" y="2075"/>
                      <a:pt x="2425" y="467"/>
                      <a:pt x="4341" y="467"/>
                    </a:cubicBezTo>
                    <a:cubicBezTo>
                      <a:pt x="5015" y="467"/>
                      <a:pt x="5854" y="666"/>
                      <a:pt x="6951" y="1003"/>
                    </a:cubicBezTo>
                    <a:lnTo>
                      <a:pt x="7099" y="523"/>
                    </a:lnTo>
                    <a:cubicBezTo>
                      <a:pt x="6003" y="194"/>
                      <a:pt x="5114" y="0"/>
                      <a:pt x="438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981;p53">
                <a:extLst>
                  <a:ext uri="{FF2B5EF4-FFF2-40B4-BE49-F238E27FC236}">
                    <a16:creationId xmlns:a16="http://schemas.microsoft.com/office/drawing/2014/main" id="{1EBE597A-0083-4F73-9517-8A28B497642A}"/>
                  </a:ext>
                </a:extLst>
              </p:cNvPr>
              <p:cNvSpPr/>
              <p:nvPr/>
            </p:nvSpPr>
            <p:spPr>
              <a:xfrm>
                <a:off x="8052519" y="1891429"/>
                <a:ext cx="41887" cy="20460"/>
              </a:xfrm>
              <a:custGeom>
                <a:avLst/>
                <a:gdLst/>
                <a:ahLst/>
                <a:cxnLst/>
                <a:rect l="l" t="t" r="r" b="b"/>
                <a:pathLst>
                  <a:path w="2293" h="1120" extrusionOk="0">
                    <a:moveTo>
                      <a:pt x="307" y="0"/>
                    </a:moveTo>
                    <a:cubicBezTo>
                      <a:pt x="186" y="0"/>
                      <a:pt x="67" y="93"/>
                      <a:pt x="38" y="209"/>
                    </a:cubicBezTo>
                    <a:lnTo>
                      <a:pt x="38" y="246"/>
                    </a:lnTo>
                    <a:cubicBezTo>
                      <a:pt x="1" y="394"/>
                      <a:pt x="75" y="579"/>
                      <a:pt x="223" y="616"/>
                    </a:cubicBezTo>
                    <a:lnTo>
                      <a:pt x="1886" y="1096"/>
                    </a:lnTo>
                    <a:cubicBezTo>
                      <a:pt x="1919" y="1112"/>
                      <a:pt x="1953" y="1120"/>
                      <a:pt x="1987" y="1120"/>
                    </a:cubicBezTo>
                    <a:cubicBezTo>
                      <a:pt x="2108" y="1120"/>
                      <a:pt x="2227" y="1027"/>
                      <a:pt x="2256" y="911"/>
                    </a:cubicBezTo>
                    <a:lnTo>
                      <a:pt x="2256" y="874"/>
                    </a:lnTo>
                    <a:cubicBezTo>
                      <a:pt x="2293" y="726"/>
                      <a:pt x="2219" y="542"/>
                      <a:pt x="2034" y="505"/>
                    </a:cubicBezTo>
                    <a:lnTo>
                      <a:pt x="407" y="24"/>
                    </a:lnTo>
                    <a:cubicBezTo>
                      <a:pt x="375" y="8"/>
                      <a:pt x="341" y="0"/>
                      <a:pt x="30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982;p53">
                <a:extLst>
                  <a:ext uri="{FF2B5EF4-FFF2-40B4-BE49-F238E27FC236}">
                    <a16:creationId xmlns:a16="http://schemas.microsoft.com/office/drawing/2014/main" id="{DE50B14B-7B58-4EAC-AB16-FB02E44048B1}"/>
                  </a:ext>
                </a:extLst>
              </p:cNvPr>
              <p:cNvSpPr/>
              <p:nvPr/>
            </p:nvSpPr>
            <p:spPr>
              <a:xfrm>
                <a:off x="7911366" y="2065427"/>
                <a:ext cx="168189" cy="206678"/>
              </a:xfrm>
              <a:custGeom>
                <a:avLst/>
                <a:gdLst/>
                <a:ahLst/>
                <a:cxnLst/>
                <a:rect l="l" t="t" r="r" b="b"/>
                <a:pathLst>
                  <a:path w="9207" h="11314" extrusionOk="0">
                    <a:moveTo>
                      <a:pt x="2552" y="1"/>
                    </a:moveTo>
                    <a:lnTo>
                      <a:pt x="2182" y="1221"/>
                    </a:lnTo>
                    <a:lnTo>
                      <a:pt x="3883" y="1775"/>
                    </a:lnTo>
                    <a:cubicBezTo>
                      <a:pt x="4409" y="1874"/>
                      <a:pt x="4262" y="2587"/>
                      <a:pt x="3833" y="2587"/>
                    </a:cubicBezTo>
                    <a:cubicBezTo>
                      <a:pt x="3780" y="2587"/>
                      <a:pt x="3722" y="2576"/>
                      <a:pt x="3661" y="2551"/>
                    </a:cubicBezTo>
                    <a:lnTo>
                      <a:pt x="1923" y="2034"/>
                    </a:lnTo>
                    <a:lnTo>
                      <a:pt x="1776" y="2662"/>
                    </a:lnTo>
                    <a:lnTo>
                      <a:pt x="3476" y="3180"/>
                    </a:lnTo>
                    <a:cubicBezTo>
                      <a:pt x="4007" y="3428"/>
                      <a:pt x="3793" y="4183"/>
                      <a:pt x="3255" y="4183"/>
                    </a:cubicBezTo>
                    <a:cubicBezTo>
                      <a:pt x="3231" y="4183"/>
                      <a:pt x="3206" y="4181"/>
                      <a:pt x="3180" y="4178"/>
                    </a:cubicBezTo>
                    <a:lnTo>
                      <a:pt x="1443" y="3661"/>
                    </a:lnTo>
                    <a:lnTo>
                      <a:pt x="1258" y="4289"/>
                    </a:lnTo>
                    <a:lnTo>
                      <a:pt x="2996" y="4770"/>
                    </a:lnTo>
                    <a:cubicBezTo>
                      <a:pt x="3527" y="5018"/>
                      <a:pt x="3311" y="5809"/>
                      <a:pt x="2739" y="5809"/>
                    </a:cubicBezTo>
                    <a:cubicBezTo>
                      <a:pt x="2714" y="5809"/>
                      <a:pt x="2689" y="5808"/>
                      <a:pt x="2663" y="5805"/>
                    </a:cubicBezTo>
                    <a:lnTo>
                      <a:pt x="999" y="5287"/>
                    </a:lnTo>
                    <a:lnTo>
                      <a:pt x="814" y="5879"/>
                    </a:lnTo>
                    <a:lnTo>
                      <a:pt x="2515" y="6396"/>
                    </a:lnTo>
                    <a:cubicBezTo>
                      <a:pt x="2774" y="6433"/>
                      <a:pt x="2922" y="6692"/>
                      <a:pt x="2848" y="6951"/>
                    </a:cubicBezTo>
                    <a:cubicBezTo>
                      <a:pt x="2789" y="7127"/>
                      <a:pt x="2615" y="7233"/>
                      <a:pt x="2435" y="7233"/>
                    </a:cubicBezTo>
                    <a:cubicBezTo>
                      <a:pt x="2387" y="7233"/>
                      <a:pt x="2339" y="7225"/>
                      <a:pt x="2293" y="7210"/>
                    </a:cubicBezTo>
                    <a:lnTo>
                      <a:pt x="555" y="6692"/>
                    </a:lnTo>
                    <a:lnTo>
                      <a:pt x="297" y="7616"/>
                    </a:lnTo>
                    <a:cubicBezTo>
                      <a:pt x="1" y="8615"/>
                      <a:pt x="371" y="9724"/>
                      <a:pt x="1258" y="10278"/>
                    </a:cubicBezTo>
                    <a:lnTo>
                      <a:pt x="1591" y="9132"/>
                    </a:lnTo>
                    <a:cubicBezTo>
                      <a:pt x="1651" y="8981"/>
                      <a:pt x="1762" y="8854"/>
                      <a:pt x="1901" y="8854"/>
                    </a:cubicBezTo>
                    <a:cubicBezTo>
                      <a:pt x="1932" y="8854"/>
                      <a:pt x="1964" y="8860"/>
                      <a:pt x="1997" y="8873"/>
                    </a:cubicBezTo>
                    <a:cubicBezTo>
                      <a:pt x="2219" y="8910"/>
                      <a:pt x="2256" y="9132"/>
                      <a:pt x="2219" y="9317"/>
                    </a:cubicBezTo>
                    <a:lnTo>
                      <a:pt x="1812" y="10648"/>
                    </a:lnTo>
                    <a:cubicBezTo>
                      <a:pt x="1886" y="10648"/>
                      <a:pt x="1960" y="10685"/>
                      <a:pt x="2034" y="10685"/>
                    </a:cubicBezTo>
                    <a:lnTo>
                      <a:pt x="2626" y="10833"/>
                    </a:lnTo>
                    <a:lnTo>
                      <a:pt x="2996" y="9576"/>
                    </a:lnTo>
                    <a:cubicBezTo>
                      <a:pt x="3056" y="9393"/>
                      <a:pt x="3167" y="9261"/>
                      <a:pt x="3308" y="9261"/>
                    </a:cubicBezTo>
                    <a:cubicBezTo>
                      <a:pt x="3338" y="9261"/>
                      <a:pt x="3369" y="9267"/>
                      <a:pt x="3402" y="9280"/>
                    </a:cubicBezTo>
                    <a:cubicBezTo>
                      <a:pt x="3624" y="9354"/>
                      <a:pt x="3661" y="9539"/>
                      <a:pt x="3624" y="9761"/>
                    </a:cubicBezTo>
                    <a:lnTo>
                      <a:pt x="3217" y="11018"/>
                    </a:lnTo>
                    <a:lnTo>
                      <a:pt x="3846" y="11203"/>
                    </a:lnTo>
                    <a:cubicBezTo>
                      <a:pt x="3883" y="11203"/>
                      <a:pt x="4031" y="11314"/>
                      <a:pt x="4031" y="11314"/>
                    </a:cubicBezTo>
                    <a:lnTo>
                      <a:pt x="4437" y="9983"/>
                    </a:lnTo>
                    <a:cubicBezTo>
                      <a:pt x="4468" y="9831"/>
                      <a:pt x="4573" y="9704"/>
                      <a:pt x="4732" y="9704"/>
                    </a:cubicBezTo>
                    <a:cubicBezTo>
                      <a:pt x="4767" y="9704"/>
                      <a:pt x="4804" y="9710"/>
                      <a:pt x="4844" y="9724"/>
                    </a:cubicBezTo>
                    <a:cubicBezTo>
                      <a:pt x="5029" y="9761"/>
                      <a:pt x="5103" y="9983"/>
                      <a:pt x="5029" y="10167"/>
                    </a:cubicBezTo>
                    <a:lnTo>
                      <a:pt x="4696" y="11314"/>
                    </a:lnTo>
                    <a:cubicBezTo>
                      <a:pt x="5731" y="11314"/>
                      <a:pt x="6656" y="10611"/>
                      <a:pt x="6951" y="9613"/>
                    </a:cubicBezTo>
                    <a:lnTo>
                      <a:pt x="7210" y="8689"/>
                    </a:lnTo>
                    <a:lnTo>
                      <a:pt x="5547" y="8208"/>
                    </a:lnTo>
                    <a:cubicBezTo>
                      <a:pt x="5288" y="8134"/>
                      <a:pt x="5140" y="7875"/>
                      <a:pt x="5214" y="7653"/>
                    </a:cubicBezTo>
                    <a:cubicBezTo>
                      <a:pt x="5268" y="7462"/>
                      <a:pt x="5424" y="7352"/>
                      <a:pt x="5591" y="7352"/>
                    </a:cubicBezTo>
                    <a:cubicBezTo>
                      <a:pt x="5650" y="7352"/>
                      <a:pt x="5710" y="7366"/>
                      <a:pt x="5768" y="7395"/>
                    </a:cubicBezTo>
                    <a:lnTo>
                      <a:pt x="7469" y="7875"/>
                    </a:lnTo>
                    <a:lnTo>
                      <a:pt x="7654" y="7284"/>
                    </a:lnTo>
                    <a:lnTo>
                      <a:pt x="5953" y="6766"/>
                    </a:lnTo>
                    <a:cubicBezTo>
                      <a:pt x="5396" y="6522"/>
                      <a:pt x="5593" y="5721"/>
                      <a:pt x="6143" y="5721"/>
                    </a:cubicBezTo>
                    <a:cubicBezTo>
                      <a:pt x="6177" y="5721"/>
                      <a:pt x="6212" y="5724"/>
                      <a:pt x="6249" y="5731"/>
                    </a:cubicBezTo>
                    <a:lnTo>
                      <a:pt x="7950" y="6249"/>
                    </a:lnTo>
                    <a:lnTo>
                      <a:pt x="8098" y="5657"/>
                    </a:lnTo>
                    <a:lnTo>
                      <a:pt x="6434" y="5139"/>
                    </a:lnTo>
                    <a:cubicBezTo>
                      <a:pt x="5913" y="4896"/>
                      <a:pt x="6110" y="4131"/>
                      <a:pt x="6626" y="4131"/>
                    </a:cubicBezTo>
                    <a:cubicBezTo>
                      <a:pt x="6659" y="4131"/>
                      <a:pt x="6694" y="4134"/>
                      <a:pt x="6730" y="4141"/>
                    </a:cubicBezTo>
                    <a:lnTo>
                      <a:pt x="8430" y="4622"/>
                    </a:lnTo>
                    <a:lnTo>
                      <a:pt x="8615" y="4030"/>
                    </a:lnTo>
                    <a:lnTo>
                      <a:pt x="6914" y="3513"/>
                    </a:lnTo>
                    <a:cubicBezTo>
                      <a:pt x="6477" y="3445"/>
                      <a:pt x="6682" y="2675"/>
                      <a:pt x="7057" y="2675"/>
                    </a:cubicBezTo>
                    <a:cubicBezTo>
                      <a:pt x="7094" y="2675"/>
                      <a:pt x="7133" y="2683"/>
                      <a:pt x="7173" y="2699"/>
                    </a:cubicBezTo>
                    <a:lnTo>
                      <a:pt x="8837" y="3217"/>
                    </a:lnTo>
                    <a:lnTo>
                      <a:pt x="9207" y="1997"/>
                    </a:lnTo>
                    <a:lnTo>
                      <a:pt x="255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983;p53">
                <a:extLst>
                  <a:ext uri="{FF2B5EF4-FFF2-40B4-BE49-F238E27FC236}">
                    <a16:creationId xmlns:a16="http://schemas.microsoft.com/office/drawing/2014/main" id="{1012949B-94BB-4E78-B18F-6B26D9F294B0}"/>
                  </a:ext>
                </a:extLst>
              </p:cNvPr>
              <p:cNvSpPr/>
              <p:nvPr/>
            </p:nvSpPr>
            <p:spPr>
              <a:xfrm>
                <a:off x="8045103" y="1754734"/>
                <a:ext cx="74604" cy="62548"/>
              </a:xfrm>
              <a:custGeom>
                <a:avLst/>
                <a:gdLst/>
                <a:ahLst/>
                <a:cxnLst/>
                <a:rect l="l" t="t" r="r" b="b"/>
                <a:pathLst>
                  <a:path w="4084" h="3424" extrusionOk="0">
                    <a:moveTo>
                      <a:pt x="2210" y="1"/>
                    </a:moveTo>
                    <a:cubicBezTo>
                      <a:pt x="1872" y="1"/>
                      <a:pt x="1527" y="104"/>
                      <a:pt x="1220" y="335"/>
                    </a:cubicBezTo>
                    <a:cubicBezTo>
                      <a:pt x="0" y="1259"/>
                      <a:pt x="481" y="3181"/>
                      <a:pt x="1997" y="3403"/>
                    </a:cubicBezTo>
                    <a:cubicBezTo>
                      <a:pt x="2083" y="3417"/>
                      <a:pt x="2169" y="3424"/>
                      <a:pt x="2254" y="3424"/>
                    </a:cubicBezTo>
                    <a:cubicBezTo>
                      <a:pt x="3074" y="3424"/>
                      <a:pt x="3785" y="2799"/>
                      <a:pt x="3919" y="1961"/>
                    </a:cubicBezTo>
                    <a:cubicBezTo>
                      <a:pt x="4083" y="839"/>
                      <a:pt x="3174" y="1"/>
                      <a:pt x="22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984;p53">
                <a:extLst>
                  <a:ext uri="{FF2B5EF4-FFF2-40B4-BE49-F238E27FC236}">
                    <a16:creationId xmlns:a16="http://schemas.microsoft.com/office/drawing/2014/main" id="{E5824DD3-D1BF-4B55-9D94-81A705DB28FD}"/>
                  </a:ext>
                </a:extLst>
              </p:cNvPr>
              <p:cNvSpPr/>
              <p:nvPr/>
            </p:nvSpPr>
            <p:spPr>
              <a:xfrm>
                <a:off x="8045778" y="1794612"/>
                <a:ext cx="55387" cy="160754"/>
              </a:xfrm>
              <a:custGeom>
                <a:avLst/>
                <a:gdLst/>
                <a:ahLst/>
                <a:cxnLst/>
                <a:rect l="l" t="t" r="r" b="b"/>
                <a:pathLst>
                  <a:path w="3032" h="8800" extrusionOk="0">
                    <a:moveTo>
                      <a:pt x="1997" y="0"/>
                    </a:moveTo>
                    <a:lnTo>
                      <a:pt x="0" y="8356"/>
                    </a:lnTo>
                    <a:lnTo>
                      <a:pt x="1405" y="8799"/>
                    </a:lnTo>
                    <a:lnTo>
                      <a:pt x="3032" y="148"/>
                    </a:lnTo>
                    <a:lnTo>
                      <a:pt x="19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985;p53">
                <a:extLst>
                  <a:ext uri="{FF2B5EF4-FFF2-40B4-BE49-F238E27FC236}">
                    <a16:creationId xmlns:a16="http://schemas.microsoft.com/office/drawing/2014/main" id="{EA43B0AA-BFF4-47A7-AB09-B0994EA04C7A}"/>
                  </a:ext>
                </a:extLst>
              </p:cNvPr>
              <p:cNvSpPr/>
              <p:nvPr/>
            </p:nvSpPr>
            <p:spPr>
              <a:xfrm>
                <a:off x="7699993" y="1390169"/>
                <a:ext cx="93310" cy="77893"/>
              </a:xfrm>
              <a:custGeom>
                <a:avLst/>
                <a:gdLst/>
                <a:ahLst/>
                <a:cxnLst/>
                <a:rect l="l" t="t" r="r" b="b"/>
                <a:pathLst>
                  <a:path w="5108" h="4264" extrusionOk="0">
                    <a:moveTo>
                      <a:pt x="2793" y="1"/>
                    </a:moveTo>
                    <a:cubicBezTo>
                      <a:pt x="2361" y="1"/>
                      <a:pt x="1916" y="136"/>
                      <a:pt x="1516" y="438"/>
                    </a:cubicBezTo>
                    <a:cubicBezTo>
                      <a:pt x="0" y="1585"/>
                      <a:pt x="629" y="3988"/>
                      <a:pt x="2514" y="4246"/>
                    </a:cubicBezTo>
                    <a:cubicBezTo>
                      <a:pt x="2605" y="4258"/>
                      <a:pt x="2695" y="4264"/>
                      <a:pt x="2784" y="4264"/>
                    </a:cubicBezTo>
                    <a:cubicBezTo>
                      <a:pt x="3824" y="4264"/>
                      <a:pt x="4747" y="3490"/>
                      <a:pt x="4917" y="2435"/>
                    </a:cubicBezTo>
                    <a:cubicBezTo>
                      <a:pt x="5108" y="1048"/>
                      <a:pt x="3997" y="1"/>
                      <a:pt x="279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986;p53">
                <a:extLst>
                  <a:ext uri="{FF2B5EF4-FFF2-40B4-BE49-F238E27FC236}">
                    <a16:creationId xmlns:a16="http://schemas.microsoft.com/office/drawing/2014/main" id="{84D6051B-2B4A-4BF3-9A6E-DD270E1EF0BD}"/>
                  </a:ext>
                </a:extLst>
              </p:cNvPr>
              <p:cNvSpPr/>
              <p:nvPr/>
            </p:nvSpPr>
            <p:spPr>
              <a:xfrm>
                <a:off x="7765500" y="1421133"/>
                <a:ext cx="333638" cy="353239"/>
              </a:xfrm>
              <a:custGeom>
                <a:avLst/>
                <a:gdLst/>
                <a:ahLst/>
                <a:cxnLst/>
                <a:rect l="l" t="t" r="r" b="b"/>
                <a:pathLst>
                  <a:path w="18264" h="19337" extrusionOk="0">
                    <a:moveTo>
                      <a:pt x="629" y="0"/>
                    </a:moveTo>
                    <a:lnTo>
                      <a:pt x="0" y="555"/>
                    </a:lnTo>
                    <a:lnTo>
                      <a:pt x="17635" y="19336"/>
                    </a:lnTo>
                    <a:lnTo>
                      <a:pt x="18264" y="18745"/>
                    </a:lnTo>
                    <a:lnTo>
                      <a:pt x="62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987;p53">
                <a:extLst>
                  <a:ext uri="{FF2B5EF4-FFF2-40B4-BE49-F238E27FC236}">
                    <a16:creationId xmlns:a16="http://schemas.microsoft.com/office/drawing/2014/main" id="{96920871-238F-45BD-8ED2-5E1E3DC671AD}"/>
                  </a:ext>
                </a:extLst>
              </p:cNvPr>
              <p:cNvSpPr/>
              <p:nvPr/>
            </p:nvSpPr>
            <p:spPr>
              <a:xfrm>
                <a:off x="7749955" y="1440039"/>
                <a:ext cx="334332" cy="353239"/>
              </a:xfrm>
              <a:custGeom>
                <a:avLst/>
                <a:gdLst/>
                <a:ahLst/>
                <a:cxnLst/>
                <a:rect l="l" t="t" r="r" b="b"/>
                <a:pathLst>
                  <a:path w="18302" h="19337" extrusionOk="0">
                    <a:moveTo>
                      <a:pt x="629" y="1"/>
                    </a:moveTo>
                    <a:lnTo>
                      <a:pt x="1" y="592"/>
                    </a:lnTo>
                    <a:lnTo>
                      <a:pt x="17673" y="19336"/>
                    </a:lnTo>
                    <a:lnTo>
                      <a:pt x="18301" y="18745"/>
                    </a:lnTo>
                    <a:lnTo>
                      <a:pt x="62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988;p53">
                <a:extLst>
                  <a:ext uri="{FF2B5EF4-FFF2-40B4-BE49-F238E27FC236}">
                    <a16:creationId xmlns:a16="http://schemas.microsoft.com/office/drawing/2014/main" id="{E643CB2D-F1E4-4C6D-A255-19D510A73800}"/>
                  </a:ext>
                </a:extLst>
              </p:cNvPr>
              <p:cNvSpPr/>
              <p:nvPr/>
            </p:nvSpPr>
            <p:spPr>
              <a:xfrm>
                <a:off x="7335958" y="1433956"/>
                <a:ext cx="405246" cy="174948"/>
              </a:xfrm>
              <a:custGeom>
                <a:avLst/>
                <a:gdLst/>
                <a:ahLst/>
                <a:cxnLst/>
                <a:rect l="l" t="t" r="r" b="b"/>
                <a:pathLst>
                  <a:path w="22184" h="9577" extrusionOk="0">
                    <a:moveTo>
                      <a:pt x="21851" y="1"/>
                    </a:moveTo>
                    <a:lnTo>
                      <a:pt x="149" y="8504"/>
                    </a:lnTo>
                    <a:lnTo>
                      <a:pt x="1" y="9576"/>
                    </a:lnTo>
                    <a:lnTo>
                      <a:pt x="22183" y="777"/>
                    </a:lnTo>
                    <a:lnTo>
                      <a:pt x="2185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989;p53">
                <a:extLst>
                  <a:ext uri="{FF2B5EF4-FFF2-40B4-BE49-F238E27FC236}">
                    <a16:creationId xmlns:a16="http://schemas.microsoft.com/office/drawing/2014/main" id="{F853F8A7-387A-4A67-A8E1-2003A0FACB6D}"/>
                  </a:ext>
                </a:extLst>
              </p:cNvPr>
              <p:cNvSpPr/>
              <p:nvPr/>
            </p:nvSpPr>
            <p:spPr>
              <a:xfrm>
                <a:off x="7341365" y="1413698"/>
                <a:ext cx="390376" cy="156023"/>
              </a:xfrm>
              <a:custGeom>
                <a:avLst/>
                <a:gdLst/>
                <a:ahLst/>
                <a:cxnLst/>
                <a:rect l="l" t="t" r="r" b="b"/>
                <a:pathLst>
                  <a:path w="21370" h="8541" extrusionOk="0">
                    <a:moveTo>
                      <a:pt x="21037" y="1"/>
                    </a:moveTo>
                    <a:lnTo>
                      <a:pt x="149" y="7469"/>
                    </a:lnTo>
                    <a:lnTo>
                      <a:pt x="1" y="8541"/>
                    </a:lnTo>
                    <a:lnTo>
                      <a:pt x="21370" y="777"/>
                    </a:lnTo>
                    <a:lnTo>
                      <a:pt x="2103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990;p53">
                <a:extLst>
                  <a:ext uri="{FF2B5EF4-FFF2-40B4-BE49-F238E27FC236}">
                    <a16:creationId xmlns:a16="http://schemas.microsoft.com/office/drawing/2014/main" id="{202D6A9B-376A-4B96-B818-20B087D68457}"/>
                  </a:ext>
                </a:extLst>
              </p:cNvPr>
              <p:cNvSpPr/>
              <p:nvPr/>
            </p:nvSpPr>
            <p:spPr>
              <a:xfrm>
                <a:off x="7723631" y="1408291"/>
                <a:ext cx="49962" cy="42052"/>
              </a:xfrm>
              <a:custGeom>
                <a:avLst/>
                <a:gdLst/>
                <a:ahLst/>
                <a:cxnLst/>
                <a:rect l="l" t="t" r="r" b="b"/>
                <a:pathLst>
                  <a:path w="2735" h="2302" extrusionOk="0">
                    <a:moveTo>
                      <a:pt x="1487" y="0"/>
                    </a:moveTo>
                    <a:cubicBezTo>
                      <a:pt x="1259" y="0"/>
                      <a:pt x="1025" y="69"/>
                      <a:pt x="813" y="223"/>
                    </a:cubicBezTo>
                    <a:cubicBezTo>
                      <a:pt x="0" y="851"/>
                      <a:pt x="333" y="2145"/>
                      <a:pt x="1331" y="2293"/>
                    </a:cubicBezTo>
                    <a:cubicBezTo>
                      <a:pt x="1377" y="2299"/>
                      <a:pt x="1423" y="2301"/>
                      <a:pt x="1468" y="2301"/>
                    </a:cubicBezTo>
                    <a:cubicBezTo>
                      <a:pt x="2043" y="2301"/>
                      <a:pt x="2556" y="1878"/>
                      <a:pt x="2625" y="1295"/>
                    </a:cubicBezTo>
                    <a:cubicBezTo>
                      <a:pt x="2734" y="556"/>
                      <a:pt x="2136" y="0"/>
                      <a:pt x="1487"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991;p53">
                <a:extLst>
                  <a:ext uri="{FF2B5EF4-FFF2-40B4-BE49-F238E27FC236}">
                    <a16:creationId xmlns:a16="http://schemas.microsoft.com/office/drawing/2014/main" id="{B5F3FB23-F0CA-4F6E-B98E-E721E7EF9A52}"/>
                  </a:ext>
                </a:extLst>
              </p:cNvPr>
              <p:cNvSpPr/>
              <p:nvPr/>
            </p:nvSpPr>
            <p:spPr>
              <a:xfrm>
                <a:off x="8063333" y="1769055"/>
                <a:ext cx="40700" cy="33850"/>
              </a:xfrm>
              <a:custGeom>
                <a:avLst/>
                <a:gdLst/>
                <a:ahLst/>
                <a:cxnLst/>
                <a:rect l="l" t="t" r="r" b="b"/>
                <a:pathLst>
                  <a:path w="2228" h="1853" extrusionOk="0">
                    <a:moveTo>
                      <a:pt x="1208" y="1"/>
                    </a:moveTo>
                    <a:cubicBezTo>
                      <a:pt x="1025" y="1"/>
                      <a:pt x="837" y="56"/>
                      <a:pt x="666" y="179"/>
                    </a:cubicBezTo>
                    <a:cubicBezTo>
                      <a:pt x="0" y="697"/>
                      <a:pt x="259" y="1732"/>
                      <a:pt x="1072" y="1843"/>
                    </a:cubicBezTo>
                    <a:cubicBezTo>
                      <a:pt x="1117" y="1849"/>
                      <a:pt x="1161" y="1852"/>
                      <a:pt x="1205" y="1852"/>
                    </a:cubicBezTo>
                    <a:cubicBezTo>
                      <a:pt x="1670" y="1852"/>
                      <a:pt x="2077" y="1506"/>
                      <a:pt x="2145" y="1067"/>
                    </a:cubicBezTo>
                    <a:cubicBezTo>
                      <a:pt x="2227" y="462"/>
                      <a:pt x="1738" y="1"/>
                      <a:pt x="120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992;p53">
                <a:extLst>
                  <a:ext uri="{FF2B5EF4-FFF2-40B4-BE49-F238E27FC236}">
                    <a16:creationId xmlns:a16="http://schemas.microsoft.com/office/drawing/2014/main" id="{4E4AA3F0-8886-4F52-86C1-A31FD51B8AA5}"/>
                  </a:ext>
                </a:extLst>
              </p:cNvPr>
              <p:cNvSpPr/>
              <p:nvPr/>
            </p:nvSpPr>
            <p:spPr>
              <a:xfrm>
                <a:off x="7242776" y="1533240"/>
                <a:ext cx="117515" cy="124292"/>
              </a:xfrm>
              <a:custGeom>
                <a:avLst/>
                <a:gdLst/>
                <a:ahLst/>
                <a:cxnLst/>
                <a:rect l="l" t="t" r="r" b="b"/>
                <a:pathLst>
                  <a:path w="6433" h="6804" extrusionOk="0">
                    <a:moveTo>
                      <a:pt x="444" y="1"/>
                    </a:moveTo>
                    <a:lnTo>
                      <a:pt x="0" y="4030"/>
                    </a:lnTo>
                    <a:lnTo>
                      <a:pt x="1331" y="6803"/>
                    </a:lnTo>
                    <a:lnTo>
                      <a:pt x="6433" y="3809"/>
                    </a:lnTo>
                    <a:lnTo>
                      <a:pt x="5620" y="370"/>
                    </a:lnTo>
                    <a:lnTo>
                      <a:pt x="444"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993;p53">
                <a:extLst>
                  <a:ext uri="{FF2B5EF4-FFF2-40B4-BE49-F238E27FC236}">
                    <a16:creationId xmlns:a16="http://schemas.microsoft.com/office/drawing/2014/main" id="{217A39E1-E075-43E0-85B5-A0DAD368A59A}"/>
                  </a:ext>
                </a:extLst>
              </p:cNvPr>
              <p:cNvSpPr/>
              <p:nvPr/>
            </p:nvSpPr>
            <p:spPr>
              <a:xfrm>
                <a:off x="6135856" y="785625"/>
                <a:ext cx="1416243" cy="1133937"/>
              </a:xfrm>
              <a:custGeom>
                <a:avLst/>
                <a:gdLst/>
                <a:ahLst/>
                <a:cxnLst/>
                <a:rect l="l" t="t" r="r" b="b"/>
                <a:pathLst>
                  <a:path w="77528" h="62074" extrusionOk="0">
                    <a:moveTo>
                      <a:pt x="407" y="0"/>
                    </a:moveTo>
                    <a:lnTo>
                      <a:pt x="0" y="62074"/>
                    </a:lnTo>
                    <a:lnTo>
                      <a:pt x="72684" y="61519"/>
                    </a:lnTo>
                    <a:lnTo>
                      <a:pt x="77528" y="5804"/>
                    </a:lnTo>
                    <a:lnTo>
                      <a:pt x="40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994;p53">
                <a:extLst>
                  <a:ext uri="{FF2B5EF4-FFF2-40B4-BE49-F238E27FC236}">
                    <a16:creationId xmlns:a16="http://schemas.microsoft.com/office/drawing/2014/main" id="{10FB85ED-E107-45A0-80FA-142C3FB775B4}"/>
                  </a:ext>
                </a:extLst>
              </p:cNvPr>
              <p:cNvSpPr/>
              <p:nvPr/>
            </p:nvSpPr>
            <p:spPr>
              <a:xfrm>
                <a:off x="6194605" y="835586"/>
                <a:ext cx="1302107" cy="1042782"/>
              </a:xfrm>
              <a:custGeom>
                <a:avLst/>
                <a:gdLst/>
                <a:ahLst/>
                <a:cxnLst/>
                <a:rect l="l" t="t" r="r" b="b"/>
                <a:pathLst>
                  <a:path w="71280" h="57084" extrusionOk="0">
                    <a:moveTo>
                      <a:pt x="370" y="1"/>
                    </a:moveTo>
                    <a:lnTo>
                      <a:pt x="1" y="57084"/>
                    </a:lnTo>
                    <a:lnTo>
                      <a:pt x="66807" y="56566"/>
                    </a:lnTo>
                    <a:lnTo>
                      <a:pt x="71280" y="5325"/>
                    </a:lnTo>
                    <a:lnTo>
                      <a:pt x="37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995;p53">
                <a:extLst>
                  <a:ext uri="{FF2B5EF4-FFF2-40B4-BE49-F238E27FC236}">
                    <a16:creationId xmlns:a16="http://schemas.microsoft.com/office/drawing/2014/main" id="{B1C8D16B-F7BE-4B6E-9689-F913A60A5DBD}"/>
                  </a:ext>
                </a:extLst>
              </p:cNvPr>
              <p:cNvSpPr/>
              <p:nvPr/>
            </p:nvSpPr>
            <p:spPr>
              <a:xfrm>
                <a:off x="6194605" y="835586"/>
                <a:ext cx="212086" cy="1043458"/>
              </a:xfrm>
              <a:custGeom>
                <a:avLst/>
                <a:gdLst/>
                <a:ahLst/>
                <a:cxnLst/>
                <a:rect l="l" t="t" r="r" b="b"/>
                <a:pathLst>
                  <a:path w="11610" h="57121" extrusionOk="0">
                    <a:moveTo>
                      <a:pt x="370" y="1"/>
                    </a:moveTo>
                    <a:lnTo>
                      <a:pt x="1" y="57084"/>
                    </a:lnTo>
                    <a:lnTo>
                      <a:pt x="10131" y="57121"/>
                    </a:lnTo>
                    <a:lnTo>
                      <a:pt x="11609" y="851"/>
                    </a:lnTo>
                    <a:lnTo>
                      <a:pt x="370" y="1"/>
                    </a:lnTo>
                    <a:close/>
                  </a:path>
                </a:pathLst>
              </a:custGeom>
              <a:solidFill>
                <a:srgbClr val="370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996;p53">
                <a:extLst>
                  <a:ext uri="{FF2B5EF4-FFF2-40B4-BE49-F238E27FC236}">
                    <a16:creationId xmlns:a16="http://schemas.microsoft.com/office/drawing/2014/main" id="{ABFBDB1E-A571-41AE-9763-85249D746FC0}"/>
                  </a:ext>
                </a:extLst>
              </p:cNvPr>
              <p:cNvSpPr/>
              <p:nvPr/>
            </p:nvSpPr>
            <p:spPr>
              <a:xfrm>
                <a:off x="6223175" y="1070616"/>
                <a:ext cx="98425" cy="84323"/>
              </a:xfrm>
              <a:custGeom>
                <a:avLst/>
                <a:gdLst/>
                <a:ahLst/>
                <a:cxnLst/>
                <a:rect l="l" t="t" r="r" b="b"/>
                <a:pathLst>
                  <a:path w="5388" h="4616" extrusionOk="0">
                    <a:moveTo>
                      <a:pt x="3050" y="0"/>
                    </a:moveTo>
                    <a:cubicBezTo>
                      <a:pt x="1046" y="0"/>
                      <a:pt x="0" y="2452"/>
                      <a:pt x="1431" y="3920"/>
                    </a:cubicBezTo>
                    <a:cubicBezTo>
                      <a:pt x="1912" y="4400"/>
                      <a:pt x="2499" y="4616"/>
                      <a:pt x="3071" y="4616"/>
                    </a:cubicBezTo>
                    <a:cubicBezTo>
                      <a:pt x="4259" y="4616"/>
                      <a:pt x="5387" y="3690"/>
                      <a:pt x="5387" y="2293"/>
                    </a:cubicBezTo>
                    <a:cubicBezTo>
                      <a:pt x="5387" y="1036"/>
                      <a:pt x="4389" y="1"/>
                      <a:pt x="3095" y="1"/>
                    </a:cubicBezTo>
                    <a:cubicBezTo>
                      <a:pt x="3080" y="0"/>
                      <a:pt x="3065" y="0"/>
                      <a:pt x="30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997;p53">
                <a:extLst>
                  <a:ext uri="{FF2B5EF4-FFF2-40B4-BE49-F238E27FC236}">
                    <a16:creationId xmlns:a16="http://schemas.microsoft.com/office/drawing/2014/main" id="{E63B983E-D58C-4D73-84D4-8D37A20D3188}"/>
                  </a:ext>
                </a:extLst>
              </p:cNvPr>
              <p:cNvSpPr/>
              <p:nvPr/>
            </p:nvSpPr>
            <p:spPr>
              <a:xfrm>
                <a:off x="6222499" y="1204334"/>
                <a:ext cx="98425" cy="84323"/>
              </a:xfrm>
              <a:custGeom>
                <a:avLst/>
                <a:gdLst/>
                <a:ahLst/>
                <a:cxnLst/>
                <a:rect l="l" t="t" r="r" b="b"/>
                <a:pathLst>
                  <a:path w="5388" h="4616" extrusionOk="0">
                    <a:moveTo>
                      <a:pt x="3049" y="0"/>
                    </a:moveTo>
                    <a:cubicBezTo>
                      <a:pt x="1009" y="0"/>
                      <a:pt x="0" y="2452"/>
                      <a:pt x="1431" y="3920"/>
                    </a:cubicBezTo>
                    <a:cubicBezTo>
                      <a:pt x="1900" y="4401"/>
                      <a:pt x="2483" y="4616"/>
                      <a:pt x="3055" y="4616"/>
                    </a:cubicBezTo>
                    <a:cubicBezTo>
                      <a:pt x="4242" y="4616"/>
                      <a:pt x="5387" y="3690"/>
                      <a:pt x="5387" y="2293"/>
                    </a:cubicBezTo>
                    <a:cubicBezTo>
                      <a:pt x="5387" y="1036"/>
                      <a:pt x="4352" y="1"/>
                      <a:pt x="3095" y="1"/>
                    </a:cubicBezTo>
                    <a:cubicBezTo>
                      <a:pt x="3080" y="1"/>
                      <a:pt x="3064" y="0"/>
                      <a:pt x="304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998;p53">
                <a:extLst>
                  <a:ext uri="{FF2B5EF4-FFF2-40B4-BE49-F238E27FC236}">
                    <a16:creationId xmlns:a16="http://schemas.microsoft.com/office/drawing/2014/main" id="{C4877E16-4B85-48D6-9139-55ECD4D0B7DC}"/>
                  </a:ext>
                </a:extLst>
              </p:cNvPr>
              <p:cNvSpPr/>
              <p:nvPr/>
            </p:nvSpPr>
            <p:spPr>
              <a:xfrm>
                <a:off x="6221823" y="1338052"/>
                <a:ext cx="98425" cy="84323"/>
              </a:xfrm>
              <a:custGeom>
                <a:avLst/>
                <a:gdLst/>
                <a:ahLst/>
                <a:cxnLst/>
                <a:rect l="l" t="t" r="r" b="b"/>
                <a:pathLst>
                  <a:path w="5388" h="4616" extrusionOk="0">
                    <a:moveTo>
                      <a:pt x="3049" y="1"/>
                    </a:moveTo>
                    <a:cubicBezTo>
                      <a:pt x="1009" y="1"/>
                      <a:pt x="0" y="2452"/>
                      <a:pt x="1431" y="3920"/>
                    </a:cubicBezTo>
                    <a:cubicBezTo>
                      <a:pt x="1900" y="4401"/>
                      <a:pt x="2483" y="4616"/>
                      <a:pt x="3055" y="4616"/>
                    </a:cubicBezTo>
                    <a:cubicBezTo>
                      <a:pt x="4242" y="4616"/>
                      <a:pt x="5387" y="3690"/>
                      <a:pt x="5387" y="2293"/>
                    </a:cubicBezTo>
                    <a:cubicBezTo>
                      <a:pt x="5387" y="1036"/>
                      <a:pt x="4352" y="1"/>
                      <a:pt x="3095" y="1"/>
                    </a:cubicBezTo>
                    <a:cubicBezTo>
                      <a:pt x="3080" y="1"/>
                      <a:pt x="3064" y="1"/>
                      <a:pt x="30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999;p53">
                <a:extLst>
                  <a:ext uri="{FF2B5EF4-FFF2-40B4-BE49-F238E27FC236}">
                    <a16:creationId xmlns:a16="http://schemas.microsoft.com/office/drawing/2014/main" id="{2598393B-1A2A-46BD-A9A0-996FA11EA418}"/>
                  </a:ext>
                </a:extLst>
              </p:cNvPr>
              <p:cNvSpPr/>
              <p:nvPr/>
            </p:nvSpPr>
            <p:spPr>
              <a:xfrm>
                <a:off x="6220271" y="1471112"/>
                <a:ext cx="99302" cy="84688"/>
              </a:xfrm>
              <a:custGeom>
                <a:avLst/>
                <a:gdLst/>
                <a:ahLst/>
                <a:cxnLst/>
                <a:rect l="l" t="t" r="r" b="b"/>
                <a:pathLst>
                  <a:path w="5436" h="4636" extrusionOk="0">
                    <a:moveTo>
                      <a:pt x="3143" y="0"/>
                    </a:moveTo>
                    <a:cubicBezTo>
                      <a:pt x="1073" y="0"/>
                      <a:pt x="0" y="2477"/>
                      <a:pt x="1479" y="3956"/>
                    </a:cubicBezTo>
                    <a:cubicBezTo>
                      <a:pt x="1948" y="4425"/>
                      <a:pt x="2530" y="4636"/>
                      <a:pt x="3102" y="4636"/>
                    </a:cubicBezTo>
                    <a:cubicBezTo>
                      <a:pt x="4290" y="4636"/>
                      <a:pt x="5435" y="3727"/>
                      <a:pt x="5435" y="2329"/>
                    </a:cubicBezTo>
                    <a:cubicBezTo>
                      <a:pt x="5435" y="1072"/>
                      <a:pt x="4400" y="37"/>
                      <a:pt x="3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1000;p53">
                <a:extLst>
                  <a:ext uri="{FF2B5EF4-FFF2-40B4-BE49-F238E27FC236}">
                    <a16:creationId xmlns:a16="http://schemas.microsoft.com/office/drawing/2014/main" id="{5E6F19E3-2FFA-4711-AF5B-9B563EA8C9AB}"/>
                  </a:ext>
                </a:extLst>
              </p:cNvPr>
              <p:cNvSpPr/>
              <p:nvPr/>
            </p:nvSpPr>
            <p:spPr>
              <a:xfrm>
                <a:off x="6219595" y="1604831"/>
                <a:ext cx="99302" cy="84999"/>
              </a:xfrm>
              <a:custGeom>
                <a:avLst/>
                <a:gdLst/>
                <a:ahLst/>
                <a:cxnLst/>
                <a:rect l="l" t="t" r="r" b="b"/>
                <a:pathLst>
                  <a:path w="5436" h="4653" extrusionOk="0">
                    <a:moveTo>
                      <a:pt x="3143" y="0"/>
                    </a:moveTo>
                    <a:cubicBezTo>
                      <a:pt x="1073" y="0"/>
                      <a:pt x="1" y="2478"/>
                      <a:pt x="1479" y="3956"/>
                    </a:cubicBezTo>
                    <a:cubicBezTo>
                      <a:pt x="1948" y="4437"/>
                      <a:pt x="2527" y="4652"/>
                      <a:pt x="3094" y="4652"/>
                    </a:cubicBezTo>
                    <a:cubicBezTo>
                      <a:pt x="4270" y="4652"/>
                      <a:pt x="5398" y="3727"/>
                      <a:pt x="5398" y="2330"/>
                    </a:cubicBezTo>
                    <a:cubicBezTo>
                      <a:pt x="5435" y="1073"/>
                      <a:pt x="4400" y="37"/>
                      <a:pt x="314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1001;p53">
                <a:extLst>
                  <a:ext uri="{FF2B5EF4-FFF2-40B4-BE49-F238E27FC236}">
                    <a16:creationId xmlns:a16="http://schemas.microsoft.com/office/drawing/2014/main" id="{883983A4-B488-47F4-9714-2BB98B8CD567}"/>
                  </a:ext>
                </a:extLst>
              </p:cNvPr>
              <p:cNvSpPr/>
              <p:nvPr/>
            </p:nvSpPr>
            <p:spPr>
              <a:xfrm>
                <a:off x="6218919" y="1738549"/>
                <a:ext cx="98626" cy="84999"/>
              </a:xfrm>
              <a:custGeom>
                <a:avLst/>
                <a:gdLst/>
                <a:ahLst/>
                <a:cxnLst/>
                <a:rect l="l" t="t" r="r" b="b"/>
                <a:pathLst>
                  <a:path w="5399" h="4653" extrusionOk="0">
                    <a:moveTo>
                      <a:pt x="3143" y="1"/>
                    </a:moveTo>
                    <a:cubicBezTo>
                      <a:pt x="1073" y="1"/>
                      <a:pt x="1" y="2478"/>
                      <a:pt x="1442" y="3957"/>
                    </a:cubicBezTo>
                    <a:cubicBezTo>
                      <a:pt x="1923" y="4438"/>
                      <a:pt x="2510" y="4653"/>
                      <a:pt x="3082" y="4653"/>
                    </a:cubicBezTo>
                    <a:cubicBezTo>
                      <a:pt x="4270" y="4653"/>
                      <a:pt x="5398" y="3727"/>
                      <a:pt x="5398" y="2330"/>
                    </a:cubicBezTo>
                    <a:cubicBezTo>
                      <a:pt x="5398" y="1073"/>
                      <a:pt x="4400" y="38"/>
                      <a:pt x="314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1002;p53">
                <a:extLst>
                  <a:ext uri="{FF2B5EF4-FFF2-40B4-BE49-F238E27FC236}">
                    <a16:creationId xmlns:a16="http://schemas.microsoft.com/office/drawing/2014/main" id="{ACDF09F7-10A6-49BC-A530-E9247165A895}"/>
                  </a:ext>
                </a:extLst>
              </p:cNvPr>
              <p:cNvSpPr/>
              <p:nvPr/>
            </p:nvSpPr>
            <p:spPr>
              <a:xfrm>
                <a:off x="6218919" y="893001"/>
                <a:ext cx="123616" cy="122940"/>
              </a:xfrm>
              <a:custGeom>
                <a:avLst/>
                <a:gdLst/>
                <a:ahLst/>
                <a:cxnLst/>
                <a:rect l="l" t="t" r="r" b="b"/>
                <a:pathLst>
                  <a:path w="6767" h="6730" extrusionOk="0">
                    <a:moveTo>
                      <a:pt x="1295" y="0"/>
                    </a:moveTo>
                    <a:cubicBezTo>
                      <a:pt x="592" y="0"/>
                      <a:pt x="38" y="555"/>
                      <a:pt x="38" y="1220"/>
                    </a:cubicBezTo>
                    <a:lnTo>
                      <a:pt x="38" y="5472"/>
                    </a:lnTo>
                    <a:cubicBezTo>
                      <a:pt x="1" y="6174"/>
                      <a:pt x="555" y="6692"/>
                      <a:pt x="1221" y="6729"/>
                    </a:cubicBezTo>
                    <a:lnTo>
                      <a:pt x="5509" y="6729"/>
                    </a:lnTo>
                    <a:cubicBezTo>
                      <a:pt x="6175" y="6729"/>
                      <a:pt x="6729" y="6211"/>
                      <a:pt x="6729" y="5509"/>
                    </a:cubicBezTo>
                    <a:lnTo>
                      <a:pt x="6766" y="1257"/>
                    </a:lnTo>
                    <a:cubicBezTo>
                      <a:pt x="6766" y="592"/>
                      <a:pt x="6212" y="37"/>
                      <a:pt x="5546" y="37"/>
                    </a:cubicBezTo>
                    <a:lnTo>
                      <a:pt x="129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1003;p53">
                <a:extLst>
                  <a:ext uri="{FF2B5EF4-FFF2-40B4-BE49-F238E27FC236}">
                    <a16:creationId xmlns:a16="http://schemas.microsoft.com/office/drawing/2014/main" id="{01C1774D-FBE0-4A8E-B31B-D1D34CA1AD4D}"/>
                  </a:ext>
                </a:extLst>
              </p:cNvPr>
              <p:cNvSpPr/>
              <p:nvPr/>
            </p:nvSpPr>
            <p:spPr>
              <a:xfrm>
                <a:off x="6758541" y="1545406"/>
                <a:ext cx="401173" cy="37156"/>
              </a:xfrm>
              <a:custGeom>
                <a:avLst/>
                <a:gdLst/>
                <a:ahLst/>
                <a:cxnLst/>
                <a:rect l="l" t="t" r="r" b="b"/>
                <a:pathLst>
                  <a:path w="21961" h="2034" extrusionOk="0">
                    <a:moveTo>
                      <a:pt x="0" y="0"/>
                    </a:moveTo>
                    <a:lnTo>
                      <a:pt x="0" y="1664"/>
                    </a:lnTo>
                    <a:lnTo>
                      <a:pt x="21924" y="2033"/>
                    </a:lnTo>
                    <a:lnTo>
                      <a:pt x="21961" y="370"/>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1004;p53">
                <a:extLst>
                  <a:ext uri="{FF2B5EF4-FFF2-40B4-BE49-F238E27FC236}">
                    <a16:creationId xmlns:a16="http://schemas.microsoft.com/office/drawing/2014/main" id="{3B5456E0-1FD0-4A03-A7C6-0641248033A0}"/>
                  </a:ext>
                </a:extLst>
              </p:cNvPr>
              <p:cNvSpPr/>
              <p:nvPr/>
            </p:nvSpPr>
            <p:spPr>
              <a:xfrm>
                <a:off x="6755161" y="1631848"/>
                <a:ext cx="401848" cy="37156"/>
              </a:xfrm>
              <a:custGeom>
                <a:avLst/>
                <a:gdLst/>
                <a:ahLst/>
                <a:cxnLst/>
                <a:rect l="l" t="t" r="r" b="b"/>
                <a:pathLst>
                  <a:path w="21998" h="2034" extrusionOk="0">
                    <a:moveTo>
                      <a:pt x="37" y="0"/>
                    </a:moveTo>
                    <a:lnTo>
                      <a:pt x="0" y="1664"/>
                    </a:lnTo>
                    <a:lnTo>
                      <a:pt x="21961" y="2034"/>
                    </a:lnTo>
                    <a:lnTo>
                      <a:pt x="21998" y="370"/>
                    </a:ln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1005;p53">
                <a:extLst>
                  <a:ext uri="{FF2B5EF4-FFF2-40B4-BE49-F238E27FC236}">
                    <a16:creationId xmlns:a16="http://schemas.microsoft.com/office/drawing/2014/main" id="{FBA3AFB3-BB52-42CE-B1C1-79467A65018F}"/>
                  </a:ext>
                </a:extLst>
              </p:cNvPr>
              <p:cNvSpPr/>
              <p:nvPr/>
            </p:nvSpPr>
            <p:spPr>
              <a:xfrm>
                <a:off x="6755161" y="1719642"/>
                <a:ext cx="401173" cy="37156"/>
              </a:xfrm>
              <a:custGeom>
                <a:avLst/>
                <a:gdLst/>
                <a:ahLst/>
                <a:cxnLst/>
                <a:rect l="l" t="t" r="r" b="b"/>
                <a:pathLst>
                  <a:path w="21961" h="2034" extrusionOk="0">
                    <a:moveTo>
                      <a:pt x="37" y="0"/>
                    </a:moveTo>
                    <a:lnTo>
                      <a:pt x="0" y="1664"/>
                    </a:lnTo>
                    <a:lnTo>
                      <a:pt x="21961" y="2034"/>
                    </a:lnTo>
                    <a:lnTo>
                      <a:pt x="21961" y="370"/>
                    </a:lnTo>
                    <a:lnTo>
                      <a:pt x="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1006;p53">
                <a:extLst>
                  <a:ext uri="{FF2B5EF4-FFF2-40B4-BE49-F238E27FC236}">
                    <a16:creationId xmlns:a16="http://schemas.microsoft.com/office/drawing/2014/main" id="{678A9E84-BC71-4F02-B5FE-FF7812A0B33B}"/>
                  </a:ext>
                </a:extLst>
              </p:cNvPr>
              <p:cNvSpPr/>
              <p:nvPr/>
            </p:nvSpPr>
            <p:spPr>
              <a:xfrm>
                <a:off x="6379655" y="851132"/>
                <a:ext cx="364035" cy="1029940"/>
              </a:xfrm>
              <a:custGeom>
                <a:avLst/>
                <a:gdLst/>
                <a:ahLst/>
                <a:cxnLst/>
                <a:rect l="l" t="t" r="r" b="b"/>
                <a:pathLst>
                  <a:path w="19928" h="56381" extrusionOk="0">
                    <a:moveTo>
                      <a:pt x="1479" y="0"/>
                    </a:moveTo>
                    <a:lnTo>
                      <a:pt x="1" y="56270"/>
                    </a:lnTo>
                    <a:lnTo>
                      <a:pt x="17229" y="56381"/>
                    </a:lnTo>
                    <a:lnTo>
                      <a:pt x="19928" y="1405"/>
                    </a:lnTo>
                    <a:lnTo>
                      <a:pt x="1479" y="0"/>
                    </a:lnTo>
                    <a:close/>
                  </a:path>
                </a:pathLst>
              </a:custGeom>
              <a:solidFill>
                <a:srgbClr val="3700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1007;p53">
                <a:extLst>
                  <a:ext uri="{FF2B5EF4-FFF2-40B4-BE49-F238E27FC236}">
                    <a16:creationId xmlns:a16="http://schemas.microsoft.com/office/drawing/2014/main" id="{B498CD11-63FE-4E50-8CDA-7F05AF6C3E40}"/>
                  </a:ext>
                </a:extLst>
              </p:cNvPr>
              <p:cNvSpPr/>
              <p:nvPr/>
            </p:nvSpPr>
            <p:spPr>
              <a:xfrm>
                <a:off x="6379655" y="851132"/>
                <a:ext cx="27036" cy="1027912"/>
              </a:xfrm>
              <a:custGeom>
                <a:avLst/>
                <a:gdLst/>
                <a:ahLst/>
                <a:cxnLst/>
                <a:rect l="l" t="t" r="r" b="b"/>
                <a:pathLst>
                  <a:path w="1480" h="56270" fill="none" extrusionOk="0">
                    <a:moveTo>
                      <a:pt x="1479" y="0"/>
                    </a:moveTo>
                    <a:lnTo>
                      <a:pt x="1" y="56270"/>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1008;p53">
                <a:extLst>
                  <a:ext uri="{FF2B5EF4-FFF2-40B4-BE49-F238E27FC236}">
                    <a16:creationId xmlns:a16="http://schemas.microsoft.com/office/drawing/2014/main" id="{291B3378-E9A5-4DD9-99DF-8751A510B7CB}"/>
                  </a:ext>
                </a:extLst>
              </p:cNvPr>
              <p:cNvSpPr/>
              <p:nvPr/>
            </p:nvSpPr>
            <p:spPr>
              <a:xfrm>
                <a:off x="7204268" y="1530537"/>
                <a:ext cx="24332" cy="322166"/>
              </a:xfrm>
              <a:custGeom>
                <a:avLst/>
                <a:gdLst/>
                <a:ahLst/>
                <a:cxnLst/>
                <a:rect l="l" t="t" r="r" b="b"/>
                <a:pathLst>
                  <a:path w="1332" h="17636" fill="none" extrusionOk="0">
                    <a:moveTo>
                      <a:pt x="1332" y="1"/>
                    </a:moveTo>
                    <a:lnTo>
                      <a:pt x="1" y="17636"/>
                    </a:lnTo>
                  </a:path>
                </a:pathLst>
              </a:custGeom>
              <a:solidFill>
                <a:schemeClr val="accent3"/>
              </a:solid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1009;p53">
                <a:extLst>
                  <a:ext uri="{FF2B5EF4-FFF2-40B4-BE49-F238E27FC236}">
                    <a16:creationId xmlns:a16="http://schemas.microsoft.com/office/drawing/2014/main" id="{7FA1C40F-C2AA-4A1E-A856-A3CD44E07A07}"/>
                  </a:ext>
                </a:extLst>
              </p:cNvPr>
              <p:cNvSpPr/>
              <p:nvPr/>
            </p:nvSpPr>
            <p:spPr>
              <a:xfrm>
                <a:off x="6447390" y="955786"/>
                <a:ext cx="56556" cy="48098"/>
              </a:xfrm>
              <a:custGeom>
                <a:avLst/>
                <a:gdLst/>
                <a:ahLst/>
                <a:cxnLst/>
                <a:rect l="l" t="t" r="r" b="b"/>
                <a:pathLst>
                  <a:path w="3096" h="2633" extrusionOk="0">
                    <a:moveTo>
                      <a:pt x="1756" y="1"/>
                    </a:moveTo>
                    <a:cubicBezTo>
                      <a:pt x="602" y="1"/>
                      <a:pt x="0" y="1381"/>
                      <a:pt x="803" y="2220"/>
                    </a:cubicBezTo>
                    <a:cubicBezTo>
                      <a:pt x="1076" y="2505"/>
                      <a:pt x="1415" y="2632"/>
                      <a:pt x="1746" y="2632"/>
                    </a:cubicBezTo>
                    <a:cubicBezTo>
                      <a:pt x="2404" y="2632"/>
                      <a:pt x="3034" y="2132"/>
                      <a:pt x="3058" y="1370"/>
                    </a:cubicBezTo>
                    <a:cubicBezTo>
                      <a:pt x="3095" y="630"/>
                      <a:pt x="2541" y="39"/>
                      <a:pt x="1801" y="2"/>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1010;p53">
                <a:extLst>
                  <a:ext uri="{FF2B5EF4-FFF2-40B4-BE49-F238E27FC236}">
                    <a16:creationId xmlns:a16="http://schemas.microsoft.com/office/drawing/2014/main" id="{3BF839D8-8351-4B41-B6E0-0EC7BA010EBD}"/>
                  </a:ext>
                </a:extLst>
              </p:cNvPr>
              <p:cNvSpPr/>
              <p:nvPr/>
            </p:nvSpPr>
            <p:spPr>
              <a:xfrm>
                <a:off x="6444011" y="1073977"/>
                <a:ext cx="56556" cy="48062"/>
              </a:xfrm>
              <a:custGeom>
                <a:avLst/>
                <a:gdLst/>
                <a:ahLst/>
                <a:cxnLst/>
                <a:rect l="l" t="t" r="r" b="b"/>
                <a:pathLst>
                  <a:path w="3096" h="2631" extrusionOk="0">
                    <a:moveTo>
                      <a:pt x="1756" y="1"/>
                    </a:moveTo>
                    <a:cubicBezTo>
                      <a:pt x="602" y="1"/>
                      <a:pt x="0" y="1380"/>
                      <a:pt x="803" y="2220"/>
                    </a:cubicBezTo>
                    <a:cubicBezTo>
                      <a:pt x="1074" y="2503"/>
                      <a:pt x="1415" y="2631"/>
                      <a:pt x="1751" y="2631"/>
                    </a:cubicBezTo>
                    <a:cubicBezTo>
                      <a:pt x="2422" y="2631"/>
                      <a:pt x="3071" y="2121"/>
                      <a:pt x="3095" y="1332"/>
                    </a:cubicBezTo>
                    <a:cubicBezTo>
                      <a:pt x="3095" y="630"/>
                      <a:pt x="2541" y="1"/>
                      <a:pt x="1801" y="1"/>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1011;p53">
                <a:extLst>
                  <a:ext uri="{FF2B5EF4-FFF2-40B4-BE49-F238E27FC236}">
                    <a16:creationId xmlns:a16="http://schemas.microsoft.com/office/drawing/2014/main" id="{A53F4288-7F53-4B9F-A5AC-48E96AEE6135}"/>
                  </a:ext>
                </a:extLst>
              </p:cNvPr>
              <p:cNvSpPr/>
              <p:nvPr/>
            </p:nvSpPr>
            <p:spPr>
              <a:xfrm>
                <a:off x="6440631" y="1191492"/>
                <a:ext cx="56556" cy="48244"/>
              </a:xfrm>
              <a:custGeom>
                <a:avLst/>
                <a:gdLst/>
                <a:ahLst/>
                <a:cxnLst/>
                <a:rect l="l" t="t" r="r" b="b"/>
                <a:pathLst>
                  <a:path w="3096" h="2641" extrusionOk="0">
                    <a:moveTo>
                      <a:pt x="1756" y="1"/>
                    </a:moveTo>
                    <a:cubicBezTo>
                      <a:pt x="602" y="1"/>
                      <a:pt x="0" y="1380"/>
                      <a:pt x="803" y="2220"/>
                    </a:cubicBezTo>
                    <a:cubicBezTo>
                      <a:pt x="1080" y="2509"/>
                      <a:pt x="1430" y="2640"/>
                      <a:pt x="1771" y="2640"/>
                    </a:cubicBezTo>
                    <a:cubicBezTo>
                      <a:pt x="2432" y="2640"/>
                      <a:pt x="3058" y="2149"/>
                      <a:pt x="3058" y="1369"/>
                    </a:cubicBezTo>
                    <a:cubicBezTo>
                      <a:pt x="3095" y="630"/>
                      <a:pt x="2541" y="38"/>
                      <a:pt x="1801" y="1"/>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1012;p53">
                <a:extLst>
                  <a:ext uri="{FF2B5EF4-FFF2-40B4-BE49-F238E27FC236}">
                    <a16:creationId xmlns:a16="http://schemas.microsoft.com/office/drawing/2014/main" id="{A5B7DFFD-45E8-48B2-9907-0C932B47D2ED}"/>
                  </a:ext>
                </a:extLst>
              </p:cNvPr>
              <p:cNvSpPr/>
              <p:nvPr/>
            </p:nvSpPr>
            <p:spPr>
              <a:xfrm>
                <a:off x="6437252" y="1309683"/>
                <a:ext cx="56556" cy="48080"/>
              </a:xfrm>
              <a:custGeom>
                <a:avLst/>
                <a:gdLst/>
                <a:ahLst/>
                <a:cxnLst/>
                <a:rect l="l" t="t" r="r" b="b"/>
                <a:pathLst>
                  <a:path w="3096" h="2632" extrusionOk="0">
                    <a:moveTo>
                      <a:pt x="1756" y="1"/>
                    </a:moveTo>
                    <a:cubicBezTo>
                      <a:pt x="603" y="1"/>
                      <a:pt x="1" y="1380"/>
                      <a:pt x="803" y="2220"/>
                    </a:cubicBezTo>
                    <a:cubicBezTo>
                      <a:pt x="1076" y="2505"/>
                      <a:pt x="1419" y="2632"/>
                      <a:pt x="1756" y="2632"/>
                    </a:cubicBezTo>
                    <a:cubicBezTo>
                      <a:pt x="2425" y="2632"/>
                      <a:pt x="3071" y="2131"/>
                      <a:pt x="3096" y="1369"/>
                    </a:cubicBezTo>
                    <a:cubicBezTo>
                      <a:pt x="3096" y="630"/>
                      <a:pt x="2541" y="1"/>
                      <a:pt x="1802" y="1"/>
                    </a:cubicBezTo>
                    <a:cubicBezTo>
                      <a:pt x="1786" y="1"/>
                      <a:pt x="1771" y="1"/>
                      <a:pt x="17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1013;p53">
                <a:extLst>
                  <a:ext uri="{FF2B5EF4-FFF2-40B4-BE49-F238E27FC236}">
                    <a16:creationId xmlns:a16="http://schemas.microsoft.com/office/drawing/2014/main" id="{B96E547F-180D-4E2D-9D6D-A9636196ED79}"/>
                  </a:ext>
                </a:extLst>
              </p:cNvPr>
              <p:cNvSpPr/>
              <p:nvPr/>
            </p:nvSpPr>
            <p:spPr>
              <a:xfrm>
                <a:off x="6433690" y="1427216"/>
                <a:ext cx="56739" cy="48719"/>
              </a:xfrm>
              <a:custGeom>
                <a:avLst/>
                <a:gdLst/>
                <a:ahLst/>
                <a:cxnLst/>
                <a:rect l="l" t="t" r="r" b="b"/>
                <a:pathLst>
                  <a:path w="3106" h="2667" extrusionOk="0">
                    <a:moveTo>
                      <a:pt x="1812" y="0"/>
                    </a:moveTo>
                    <a:cubicBezTo>
                      <a:pt x="629" y="0"/>
                      <a:pt x="0" y="1368"/>
                      <a:pt x="814" y="2255"/>
                    </a:cubicBezTo>
                    <a:cubicBezTo>
                      <a:pt x="1085" y="2539"/>
                      <a:pt x="1426" y="2666"/>
                      <a:pt x="1760" y="2666"/>
                    </a:cubicBezTo>
                    <a:cubicBezTo>
                      <a:pt x="2428" y="2666"/>
                      <a:pt x="3069" y="2157"/>
                      <a:pt x="3069" y="1368"/>
                    </a:cubicBezTo>
                    <a:cubicBezTo>
                      <a:pt x="3106" y="629"/>
                      <a:pt x="2551" y="37"/>
                      <a:pt x="18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1014;p53">
                <a:extLst>
                  <a:ext uri="{FF2B5EF4-FFF2-40B4-BE49-F238E27FC236}">
                    <a16:creationId xmlns:a16="http://schemas.microsoft.com/office/drawing/2014/main" id="{3FA6EC0C-B219-4D26-8A7C-F9D0F779EBE2}"/>
                  </a:ext>
                </a:extLst>
              </p:cNvPr>
              <p:cNvSpPr/>
              <p:nvPr/>
            </p:nvSpPr>
            <p:spPr>
              <a:xfrm>
                <a:off x="6430493" y="1545388"/>
                <a:ext cx="56556" cy="48080"/>
              </a:xfrm>
              <a:custGeom>
                <a:avLst/>
                <a:gdLst/>
                <a:ahLst/>
                <a:cxnLst/>
                <a:rect l="l" t="t" r="r" b="b"/>
                <a:pathLst>
                  <a:path w="3096" h="2632" extrusionOk="0">
                    <a:moveTo>
                      <a:pt x="1756" y="0"/>
                    </a:moveTo>
                    <a:cubicBezTo>
                      <a:pt x="603" y="0"/>
                      <a:pt x="1" y="1380"/>
                      <a:pt x="804" y="2219"/>
                    </a:cubicBezTo>
                    <a:cubicBezTo>
                      <a:pt x="1076" y="2504"/>
                      <a:pt x="1419" y="2631"/>
                      <a:pt x="1757" y="2631"/>
                    </a:cubicBezTo>
                    <a:cubicBezTo>
                      <a:pt x="2426" y="2631"/>
                      <a:pt x="3071" y="2131"/>
                      <a:pt x="3096" y="1369"/>
                    </a:cubicBezTo>
                    <a:cubicBezTo>
                      <a:pt x="3096" y="630"/>
                      <a:pt x="2541" y="38"/>
                      <a:pt x="1802" y="1"/>
                    </a:cubicBezTo>
                    <a:cubicBezTo>
                      <a:pt x="1787" y="1"/>
                      <a:pt x="177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1015;p53">
                <a:extLst>
                  <a:ext uri="{FF2B5EF4-FFF2-40B4-BE49-F238E27FC236}">
                    <a16:creationId xmlns:a16="http://schemas.microsoft.com/office/drawing/2014/main" id="{8FCBB691-5BC6-4F8B-A358-78607AB149CF}"/>
                  </a:ext>
                </a:extLst>
              </p:cNvPr>
              <p:cNvSpPr/>
              <p:nvPr/>
            </p:nvSpPr>
            <p:spPr>
              <a:xfrm>
                <a:off x="6427132" y="1663579"/>
                <a:ext cx="56556" cy="48044"/>
              </a:xfrm>
              <a:custGeom>
                <a:avLst/>
                <a:gdLst/>
                <a:ahLst/>
                <a:cxnLst/>
                <a:rect l="l" t="t" r="r" b="b"/>
                <a:pathLst>
                  <a:path w="3096" h="2630" extrusionOk="0">
                    <a:moveTo>
                      <a:pt x="1755" y="0"/>
                    </a:moveTo>
                    <a:cubicBezTo>
                      <a:pt x="602" y="0"/>
                      <a:pt x="0" y="1380"/>
                      <a:pt x="803" y="2219"/>
                    </a:cubicBezTo>
                    <a:cubicBezTo>
                      <a:pt x="1074" y="2503"/>
                      <a:pt x="1415" y="2630"/>
                      <a:pt x="1750" y="2630"/>
                    </a:cubicBezTo>
                    <a:cubicBezTo>
                      <a:pt x="2421" y="2630"/>
                      <a:pt x="3070" y="2121"/>
                      <a:pt x="3095" y="1332"/>
                    </a:cubicBezTo>
                    <a:cubicBezTo>
                      <a:pt x="3095" y="629"/>
                      <a:pt x="2540" y="1"/>
                      <a:pt x="1801" y="1"/>
                    </a:cubicBezTo>
                    <a:cubicBezTo>
                      <a:pt x="1786" y="0"/>
                      <a:pt x="1771" y="0"/>
                      <a:pt x="17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1016;p53">
                <a:extLst>
                  <a:ext uri="{FF2B5EF4-FFF2-40B4-BE49-F238E27FC236}">
                    <a16:creationId xmlns:a16="http://schemas.microsoft.com/office/drawing/2014/main" id="{61DBD1E7-9F62-4B86-B555-AE7E6BBA68C5}"/>
                  </a:ext>
                </a:extLst>
              </p:cNvPr>
              <p:cNvSpPr/>
              <p:nvPr/>
            </p:nvSpPr>
            <p:spPr>
              <a:xfrm>
                <a:off x="6423752" y="1781094"/>
                <a:ext cx="56556" cy="48537"/>
              </a:xfrm>
              <a:custGeom>
                <a:avLst/>
                <a:gdLst/>
                <a:ahLst/>
                <a:cxnLst/>
                <a:rect l="l" t="t" r="r" b="b"/>
                <a:pathLst>
                  <a:path w="3096" h="2657" extrusionOk="0">
                    <a:moveTo>
                      <a:pt x="1756" y="0"/>
                    </a:moveTo>
                    <a:cubicBezTo>
                      <a:pt x="602" y="0"/>
                      <a:pt x="0" y="1380"/>
                      <a:pt x="803" y="2219"/>
                    </a:cubicBezTo>
                    <a:cubicBezTo>
                      <a:pt x="1080" y="2521"/>
                      <a:pt x="1429" y="2656"/>
                      <a:pt x="1772" y="2656"/>
                    </a:cubicBezTo>
                    <a:cubicBezTo>
                      <a:pt x="2435" y="2656"/>
                      <a:pt x="3071" y="2149"/>
                      <a:pt x="3095" y="1369"/>
                    </a:cubicBezTo>
                    <a:cubicBezTo>
                      <a:pt x="3095" y="629"/>
                      <a:pt x="2541" y="38"/>
                      <a:pt x="1801" y="1"/>
                    </a:cubicBezTo>
                    <a:cubicBezTo>
                      <a:pt x="1786" y="0"/>
                      <a:pt x="1771" y="0"/>
                      <a:pt x="175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1017;p53">
                <a:extLst>
                  <a:ext uri="{FF2B5EF4-FFF2-40B4-BE49-F238E27FC236}">
                    <a16:creationId xmlns:a16="http://schemas.microsoft.com/office/drawing/2014/main" id="{736A8D54-013D-43E6-819B-4274070FC8A0}"/>
                  </a:ext>
                </a:extLst>
              </p:cNvPr>
              <p:cNvSpPr/>
              <p:nvPr/>
            </p:nvSpPr>
            <p:spPr>
              <a:xfrm>
                <a:off x="6535659" y="987553"/>
                <a:ext cx="138468" cy="6083"/>
              </a:xfrm>
              <a:custGeom>
                <a:avLst/>
                <a:gdLst/>
                <a:ahLst/>
                <a:cxnLst/>
                <a:rect l="l" t="t" r="r" b="b"/>
                <a:pathLst>
                  <a:path w="7580" h="333" fill="none" extrusionOk="0">
                    <a:moveTo>
                      <a:pt x="1" y="0"/>
                    </a:moveTo>
                    <a:lnTo>
                      <a:pt x="7580"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1018;p53">
                <a:extLst>
                  <a:ext uri="{FF2B5EF4-FFF2-40B4-BE49-F238E27FC236}">
                    <a16:creationId xmlns:a16="http://schemas.microsoft.com/office/drawing/2014/main" id="{7D4E46F0-24C5-431A-A1A5-CB0B968B8014}"/>
                  </a:ext>
                </a:extLst>
              </p:cNvPr>
              <p:cNvSpPr/>
              <p:nvPr/>
            </p:nvSpPr>
            <p:spPr>
              <a:xfrm>
                <a:off x="6534983" y="1095606"/>
                <a:ext cx="138468" cy="6101"/>
              </a:xfrm>
              <a:custGeom>
                <a:avLst/>
                <a:gdLst/>
                <a:ahLst/>
                <a:cxnLst/>
                <a:rect l="l" t="t" r="r" b="b"/>
                <a:pathLst>
                  <a:path w="7580" h="334" fill="none" extrusionOk="0">
                    <a:moveTo>
                      <a:pt x="1" y="1"/>
                    </a:moveTo>
                    <a:lnTo>
                      <a:pt x="7580"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1019;p53">
                <a:extLst>
                  <a:ext uri="{FF2B5EF4-FFF2-40B4-BE49-F238E27FC236}">
                    <a16:creationId xmlns:a16="http://schemas.microsoft.com/office/drawing/2014/main" id="{33D30D14-5321-4CEB-994A-AACD1E21487B}"/>
                  </a:ext>
                </a:extLst>
              </p:cNvPr>
              <p:cNvSpPr/>
              <p:nvPr/>
            </p:nvSpPr>
            <p:spPr>
              <a:xfrm>
                <a:off x="6534307" y="1212445"/>
                <a:ext cx="138468" cy="6101"/>
              </a:xfrm>
              <a:custGeom>
                <a:avLst/>
                <a:gdLst/>
                <a:ahLst/>
                <a:cxnLst/>
                <a:rect l="l" t="t" r="r" b="b"/>
                <a:pathLst>
                  <a:path w="7580" h="334" fill="none" extrusionOk="0">
                    <a:moveTo>
                      <a:pt x="1" y="0"/>
                    </a:moveTo>
                    <a:lnTo>
                      <a:pt x="7580"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1020;p53">
                <a:extLst>
                  <a:ext uri="{FF2B5EF4-FFF2-40B4-BE49-F238E27FC236}">
                    <a16:creationId xmlns:a16="http://schemas.microsoft.com/office/drawing/2014/main" id="{96CF37BF-6F6C-428A-AAD2-686934454ED4}"/>
                  </a:ext>
                </a:extLst>
              </p:cNvPr>
              <p:cNvSpPr/>
              <p:nvPr/>
            </p:nvSpPr>
            <p:spPr>
              <a:xfrm>
                <a:off x="6520808" y="1331311"/>
                <a:ext cx="138468" cy="6101"/>
              </a:xfrm>
              <a:custGeom>
                <a:avLst/>
                <a:gdLst/>
                <a:ahLst/>
                <a:cxnLst/>
                <a:rect l="l" t="t" r="r" b="b"/>
                <a:pathLst>
                  <a:path w="7580" h="334" fill="none" extrusionOk="0">
                    <a:moveTo>
                      <a:pt x="0" y="0"/>
                    </a:moveTo>
                    <a:lnTo>
                      <a:pt x="7579" y="333"/>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1021;p53">
                <a:extLst>
                  <a:ext uri="{FF2B5EF4-FFF2-40B4-BE49-F238E27FC236}">
                    <a16:creationId xmlns:a16="http://schemas.microsoft.com/office/drawing/2014/main" id="{A09AF00A-B0EA-47C0-9F22-1CD2BA7AD1D3}"/>
                  </a:ext>
                </a:extLst>
              </p:cNvPr>
              <p:cNvSpPr/>
              <p:nvPr/>
            </p:nvSpPr>
            <p:spPr>
              <a:xfrm>
                <a:off x="6520132" y="1449502"/>
                <a:ext cx="138468" cy="5407"/>
              </a:xfrm>
              <a:custGeom>
                <a:avLst/>
                <a:gdLst/>
                <a:ahLst/>
                <a:cxnLst/>
                <a:rect l="l" t="t" r="r" b="b"/>
                <a:pathLst>
                  <a:path w="7580" h="296" fill="none" extrusionOk="0">
                    <a:moveTo>
                      <a:pt x="0" y="0"/>
                    </a:moveTo>
                    <a:lnTo>
                      <a:pt x="7579" y="29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1022;p53">
                <a:extLst>
                  <a:ext uri="{FF2B5EF4-FFF2-40B4-BE49-F238E27FC236}">
                    <a16:creationId xmlns:a16="http://schemas.microsoft.com/office/drawing/2014/main" id="{ECC30617-3027-415D-A1E2-9CEA89FB98EB}"/>
                  </a:ext>
                </a:extLst>
              </p:cNvPr>
              <p:cNvSpPr/>
              <p:nvPr/>
            </p:nvSpPr>
            <p:spPr>
              <a:xfrm>
                <a:off x="6519456" y="1567693"/>
                <a:ext cx="138468" cy="5407"/>
              </a:xfrm>
              <a:custGeom>
                <a:avLst/>
                <a:gdLst/>
                <a:ahLst/>
                <a:cxnLst/>
                <a:rect l="l" t="t" r="r" b="b"/>
                <a:pathLst>
                  <a:path w="7580" h="296" fill="none" extrusionOk="0">
                    <a:moveTo>
                      <a:pt x="0" y="0"/>
                    </a:moveTo>
                    <a:lnTo>
                      <a:pt x="7579" y="29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1023;p53">
                <a:extLst>
                  <a:ext uri="{FF2B5EF4-FFF2-40B4-BE49-F238E27FC236}">
                    <a16:creationId xmlns:a16="http://schemas.microsoft.com/office/drawing/2014/main" id="{4F8BD692-A25A-4DBB-AC79-CE5FB8A25DF2}"/>
                  </a:ext>
                </a:extLst>
              </p:cNvPr>
              <p:cNvSpPr/>
              <p:nvPr/>
            </p:nvSpPr>
            <p:spPr>
              <a:xfrm>
                <a:off x="6518780" y="1687893"/>
                <a:ext cx="138468" cy="6101"/>
              </a:xfrm>
              <a:custGeom>
                <a:avLst/>
                <a:gdLst/>
                <a:ahLst/>
                <a:cxnLst/>
                <a:rect l="l" t="t" r="r" b="b"/>
                <a:pathLst>
                  <a:path w="7580" h="334" fill="none" extrusionOk="0">
                    <a:moveTo>
                      <a:pt x="1" y="1"/>
                    </a:moveTo>
                    <a:lnTo>
                      <a:pt x="7579" y="334"/>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1024;p53">
                <a:extLst>
                  <a:ext uri="{FF2B5EF4-FFF2-40B4-BE49-F238E27FC236}">
                    <a16:creationId xmlns:a16="http://schemas.microsoft.com/office/drawing/2014/main" id="{527578DE-F879-4FC6-ADCD-0327B333BD53}"/>
                  </a:ext>
                </a:extLst>
              </p:cNvPr>
              <p:cNvSpPr/>
              <p:nvPr/>
            </p:nvSpPr>
            <p:spPr>
              <a:xfrm>
                <a:off x="6518104" y="1803380"/>
                <a:ext cx="138468" cy="6101"/>
              </a:xfrm>
              <a:custGeom>
                <a:avLst/>
                <a:gdLst/>
                <a:ahLst/>
                <a:cxnLst/>
                <a:rect l="l" t="t" r="r" b="b"/>
                <a:pathLst>
                  <a:path w="7580" h="334" fill="none" extrusionOk="0">
                    <a:moveTo>
                      <a:pt x="1" y="1"/>
                    </a:moveTo>
                    <a:lnTo>
                      <a:pt x="7580" y="334"/>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1025;p53">
                <a:extLst>
                  <a:ext uri="{FF2B5EF4-FFF2-40B4-BE49-F238E27FC236}">
                    <a16:creationId xmlns:a16="http://schemas.microsoft.com/office/drawing/2014/main" id="{4AC2B6DC-FCA4-42C4-BDDC-4A3C066FD16B}"/>
                  </a:ext>
                </a:extLst>
              </p:cNvPr>
              <p:cNvSpPr/>
              <p:nvPr/>
            </p:nvSpPr>
            <p:spPr>
              <a:xfrm>
                <a:off x="6718005" y="883538"/>
                <a:ext cx="777373" cy="578806"/>
              </a:xfrm>
              <a:custGeom>
                <a:avLst/>
                <a:gdLst/>
                <a:ahLst/>
                <a:cxnLst/>
                <a:rect l="l" t="t" r="r" b="b"/>
                <a:pathLst>
                  <a:path w="42555" h="31685" extrusionOk="0">
                    <a:moveTo>
                      <a:pt x="1369" y="1"/>
                    </a:moveTo>
                    <a:lnTo>
                      <a:pt x="1" y="30021"/>
                    </a:lnTo>
                    <a:lnTo>
                      <a:pt x="40225" y="31685"/>
                    </a:lnTo>
                    <a:lnTo>
                      <a:pt x="42554" y="3106"/>
                    </a:lnTo>
                    <a:lnTo>
                      <a:pt x="1369"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1026;p53">
                <a:extLst>
                  <a:ext uri="{FF2B5EF4-FFF2-40B4-BE49-F238E27FC236}">
                    <a16:creationId xmlns:a16="http://schemas.microsoft.com/office/drawing/2014/main" id="{1B1CC494-E850-4AE9-9CE1-DC59A12E99B0}"/>
                  </a:ext>
                </a:extLst>
              </p:cNvPr>
              <p:cNvSpPr/>
              <p:nvPr/>
            </p:nvSpPr>
            <p:spPr>
              <a:xfrm>
                <a:off x="6803113" y="1225195"/>
                <a:ext cx="586898" cy="237752"/>
              </a:xfrm>
              <a:custGeom>
                <a:avLst/>
                <a:gdLst/>
                <a:ahLst/>
                <a:cxnLst/>
                <a:rect l="l" t="t" r="r" b="b"/>
                <a:pathLst>
                  <a:path w="32128" h="13015" extrusionOk="0">
                    <a:moveTo>
                      <a:pt x="15073" y="0"/>
                    </a:moveTo>
                    <a:cubicBezTo>
                      <a:pt x="12504" y="0"/>
                      <a:pt x="9281" y="590"/>
                      <a:pt x="7468" y="1706"/>
                    </a:cubicBezTo>
                    <a:cubicBezTo>
                      <a:pt x="5139" y="3184"/>
                      <a:pt x="1701" y="7843"/>
                      <a:pt x="1701" y="7843"/>
                    </a:cubicBezTo>
                    <a:cubicBezTo>
                      <a:pt x="1035" y="8989"/>
                      <a:pt x="481" y="10246"/>
                      <a:pt x="0" y="11540"/>
                    </a:cubicBezTo>
                    <a:cubicBezTo>
                      <a:pt x="0" y="11540"/>
                      <a:pt x="6100" y="11762"/>
                      <a:pt x="8097" y="11873"/>
                    </a:cubicBezTo>
                    <a:cubicBezTo>
                      <a:pt x="15372" y="12205"/>
                      <a:pt x="22408" y="13014"/>
                      <a:pt x="29661" y="13014"/>
                    </a:cubicBezTo>
                    <a:cubicBezTo>
                      <a:pt x="30480" y="13014"/>
                      <a:pt x="31302" y="13004"/>
                      <a:pt x="32128" y="12982"/>
                    </a:cubicBezTo>
                    <a:cubicBezTo>
                      <a:pt x="31721" y="11614"/>
                      <a:pt x="31425" y="9691"/>
                      <a:pt x="30538" y="8434"/>
                    </a:cubicBezTo>
                    <a:cubicBezTo>
                      <a:pt x="28985" y="6105"/>
                      <a:pt x="26767" y="3591"/>
                      <a:pt x="24401" y="2038"/>
                    </a:cubicBezTo>
                    <a:cubicBezTo>
                      <a:pt x="22256" y="596"/>
                      <a:pt x="19779" y="670"/>
                      <a:pt x="17302" y="190"/>
                    </a:cubicBezTo>
                    <a:cubicBezTo>
                      <a:pt x="16676" y="63"/>
                      <a:pt x="15909" y="0"/>
                      <a:pt x="1507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1027;p53">
                <a:extLst>
                  <a:ext uri="{FF2B5EF4-FFF2-40B4-BE49-F238E27FC236}">
                    <a16:creationId xmlns:a16="http://schemas.microsoft.com/office/drawing/2014/main" id="{E8ED4CE3-2DB2-4CA5-8465-E901FF42393C}"/>
                  </a:ext>
                </a:extLst>
              </p:cNvPr>
              <p:cNvSpPr/>
              <p:nvPr/>
            </p:nvSpPr>
            <p:spPr>
              <a:xfrm>
                <a:off x="7007746" y="998934"/>
                <a:ext cx="215940" cy="212195"/>
              </a:xfrm>
              <a:custGeom>
                <a:avLst/>
                <a:gdLst/>
                <a:ahLst/>
                <a:cxnLst/>
                <a:rect l="l" t="t" r="r" b="b"/>
                <a:pathLst>
                  <a:path w="11821" h="11616" extrusionOk="0">
                    <a:moveTo>
                      <a:pt x="4684" y="1"/>
                    </a:moveTo>
                    <a:cubicBezTo>
                      <a:pt x="3148" y="1"/>
                      <a:pt x="1886" y="460"/>
                      <a:pt x="1886" y="1632"/>
                    </a:cubicBezTo>
                    <a:lnTo>
                      <a:pt x="1886" y="1374"/>
                    </a:lnTo>
                    <a:lnTo>
                      <a:pt x="1886" y="1374"/>
                    </a:lnTo>
                    <a:cubicBezTo>
                      <a:pt x="0" y="4405"/>
                      <a:pt x="185" y="11504"/>
                      <a:pt x="4880" y="11615"/>
                    </a:cubicBezTo>
                    <a:cubicBezTo>
                      <a:pt x="4901" y="11615"/>
                      <a:pt x="4921" y="11615"/>
                      <a:pt x="4942" y="11615"/>
                    </a:cubicBezTo>
                    <a:cubicBezTo>
                      <a:pt x="8758" y="11615"/>
                      <a:pt x="11821" y="4759"/>
                      <a:pt x="9945" y="1854"/>
                    </a:cubicBezTo>
                    <a:cubicBezTo>
                      <a:pt x="9269" y="819"/>
                      <a:pt x="6733" y="1"/>
                      <a:pt x="46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1028;p53">
                <a:extLst>
                  <a:ext uri="{FF2B5EF4-FFF2-40B4-BE49-F238E27FC236}">
                    <a16:creationId xmlns:a16="http://schemas.microsoft.com/office/drawing/2014/main" id="{D8581700-87F5-46B7-AC3A-3E38503EFDCE}"/>
                  </a:ext>
                </a:extLst>
              </p:cNvPr>
              <p:cNvSpPr/>
              <p:nvPr/>
            </p:nvSpPr>
            <p:spPr>
              <a:xfrm>
                <a:off x="7007746" y="948753"/>
                <a:ext cx="230682" cy="165193"/>
              </a:xfrm>
              <a:custGeom>
                <a:avLst/>
                <a:gdLst/>
                <a:ahLst/>
                <a:cxnLst/>
                <a:rect l="l" t="t" r="r" b="b"/>
                <a:pathLst>
                  <a:path w="12628" h="9043" extrusionOk="0">
                    <a:moveTo>
                      <a:pt x="4759" y="0"/>
                    </a:moveTo>
                    <a:cubicBezTo>
                      <a:pt x="2725" y="0"/>
                      <a:pt x="180" y="2695"/>
                      <a:pt x="74" y="4712"/>
                    </a:cubicBezTo>
                    <a:cubicBezTo>
                      <a:pt x="0" y="5895"/>
                      <a:pt x="74" y="7041"/>
                      <a:pt x="296" y="8187"/>
                    </a:cubicBezTo>
                    <a:cubicBezTo>
                      <a:pt x="478" y="8803"/>
                      <a:pt x="654" y="9043"/>
                      <a:pt x="830" y="9043"/>
                    </a:cubicBezTo>
                    <a:cubicBezTo>
                      <a:pt x="1118" y="9043"/>
                      <a:pt x="1402" y="8396"/>
                      <a:pt x="1701" y="7707"/>
                    </a:cubicBezTo>
                    <a:cubicBezTo>
                      <a:pt x="2579" y="5401"/>
                      <a:pt x="2914" y="3603"/>
                      <a:pt x="5719" y="3603"/>
                    </a:cubicBezTo>
                    <a:cubicBezTo>
                      <a:pt x="5747" y="3603"/>
                      <a:pt x="5776" y="3603"/>
                      <a:pt x="5805" y="3603"/>
                    </a:cubicBezTo>
                    <a:cubicBezTo>
                      <a:pt x="7136" y="3603"/>
                      <a:pt x="8245" y="3677"/>
                      <a:pt x="9354" y="4416"/>
                    </a:cubicBezTo>
                    <a:cubicBezTo>
                      <a:pt x="10870" y="5378"/>
                      <a:pt x="10056" y="5747"/>
                      <a:pt x="10463" y="7152"/>
                    </a:cubicBezTo>
                    <a:cubicBezTo>
                      <a:pt x="10537" y="7337"/>
                      <a:pt x="10537" y="7596"/>
                      <a:pt x="10611" y="7818"/>
                    </a:cubicBezTo>
                    <a:cubicBezTo>
                      <a:pt x="10661" y="7821"/>
                      <a:pt x="10710" y="7823"/>
                      <a:pt x="10756" y="7823"/>
                    </a:cubicBezTo>
                    <a:cubicBezTo>
                      <a:pt x="12628" y="7823"/>
                      <a:pt x="11569" y="4986"/>
                      <a:pt x="11461" y="4121"/>
                    </a:cubicBezTo>
                    <a:cubicBezTo>
                      <a:pt x="11239" y="2716"/>
                      <a:pt x="10685" y="1533"/>
                      <a:pt x="9391" y="867"/>
                    </a:cubicBezTo>
                    <a:lnTo>
                      <a:pt x="5028" y="17"/>
                    </a:lnTo>
                    <a:cubicBezTo>
                      <a:pt x="4940" y="6"/>
                      <a:pt x="4850" y="0"/>
                      <a:pt x="47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1029;p53">
                <a:extLst>
                  <a:ext uri="{FF2B5EF4-FFF2-40B4-BE49-F238E27FC236}">
                    <a16:creationId xmlns:a16="http://schemas.microsoft.com/office/drawing/2014/main" id="{D8D23F6D-B477-461A-ACB3-601F6E4F0A21}"/>
                  </a:ext>
                </a:extLst>
              </p:cNvPr>
              <p:cNvSpPr/>
              <p:nvPr/>
            </p:nvSpPr>
            <p:spPr>
              <a:xfrm>
                <a:off x="6981404" y="938103"/>
                <a:ext cx="264075" cy="156169"/>
              </a:xfrm>
              <a:custGeom>
                <a:avLst/>
                <a:gdLst/>
                <a:ahLst/>
                <a:cxnLst/>
                <a:rect l="l" t="t" r="r" b="b"/>
                <a:pathLst>
                  <a:path w="14456" h="8549" extrusionOk="0">
                    <a:moveTo>
                      <a:pt x="7162" y="0"/>
                    </a:moveTo>
                    <a:cubicBezTo>
                      <a:pt x="3394" y="0"/>
                      <a:pt x="252" y="2932"/>
                      <a:pt x="0" y="6700"/>
                    </a:cubicBezTo>
                    <a:lnTo>
                      <a:pt x="0" y="6774"/>
                    </a:lnTo>
                    <a:lnTo>
                      <a:pt x="1220" y="6848"/>
                    </a:lnTo>
                    <a:cubicBezTo>
                      <a:pt x="1220" y="6811"/>
                      <a:pt x="1220" y="6774"/>
                      <a:pt x="1220" y="6774"/>
                    </a:cubicBezTo>
                    <a:cubicBezTo>
                      <a:pt x="1400" y="3575"/>
                      <a:pt x="4027" y="1074"/>
                      <a:pt x="7196" y="1074"/>
                    </a:cubicBezTo>
                    <a:cubicBezTo>
                      <a:pt x="7287" y="1074"/>
                      <a:pt x="7377" y="1076"/>
                      <a:pt x="7468" y="1081"/>
                    </a:cubicBezTo>
                    <a:cubicBezTo>
                      <a:pt x="10759" y="1228"/>
                      <a:pt x="13310" y="4038"/>
                      <a:pt x="13125" y="7329"/>
                    </a:cubicBezTo>
                    <a:cubicBezTo>
                      <a:pt x="13125" y="7329"/>
                      <a:pt x="14123" y="8549"/>
                      <a:pt x="14123" y="8549"/>
                    </a:cubicBezTo>
                    <a:lnTo>
                      <a:pt x="14382" y="7366"/>
                    </a:lnTo>
                    <a:cubicBezTo>
                      <a:pt x="14456" y="3447"/>
                      <a:pt x="11424" y="193"/>
                      <a:pt x="7505" y="8"/>
                    </a:cubicBezTo>
                    <a:cubicBezTo>
                      <a:pt x="7390" y="3"/>
                      <a:pt x="7276" y="0"/>
                      <a:pt x="71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1030;p53">
                <a:extLst>
                  <a:ext uri="{FF2B5EF4-FFF2-40B4-BE49-F238E27FC236}">
                    <a16:creationId xmlns:a16="http://schemas.microsoft.com/office/drawing/2014/main" id="{FC929F1E-D459-4864-BF35-8CFB9EECEDE3}"/>
                  </a:ext>
                </a:extLst>
              </p:cNvPr>
              <p:cNvSpPr/>
              <p:nvPr/>
            </p:nvSpPr>
            <p:spPr>
              <a:xfrm>
                <a:off x="6928374" y="1028619"/>
                <a:ext cx="106408" cy="123744"/>
              </a:xfrm>
              <a:custGeom>
                <a:avLst/>
                <a:gdLst/>
                <a:ahLst/>
                <a:cxnLst/>
                <a:rect l="l" t="t" r="r" b="b"/>
                <a:pathLst>
                  <a:path w="5825" h="6774" extrusionOk="0">
                    <a:moveTo>
                      <a:pt x="5107" y="1"/>
                    </a:moveTo>
                    <a:cubicBezTo>
                      <a:pt x="2412" y="1"/>
                      <a:pt x="1" y="3612"/>
                      <a:pt x="2238" y="5849"/>
                    </a:cubicBezTo>
                    <a:cubicBezTo>
                      <a:pt x="2719" y="6366"/>
                      <a:pt x="3421" y="6699"/>
                      <a:pt x="4160" y="6773"/>
                    </a:cubicBezTo>
                    <a:cubicBezTo>
                      <a:pt x="5270" y="6736"/>
                      <a:pt x="5011" y="6403"/>
                      <a:pt x="5196" y="5257"/>
                    </a:cubicBezTo>
                    <a:cubicBezTo>
                      <a:pt x="5417" y="3705"/>
                      <a:pt x="5676" y="1967"/>
                      <a:pt x="5824" y="451"/>
                    </a:cubicBezTo>
                    <a:lnTo>
                      <a:pt x="5306" y="7"/>
                    </a:lnTo>
                    <a:cubicBezTo>
                      <a:pt x="5240" y="3"/>
                      <a:pt x="5174" y="1"/>
                      <a:pt x="51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1031;p53">
                <a:extLst>
                  <a:ext uri="{FF2B5EF4-FFF2-40B4-BE49-F238E27FC236}">
                    <a16:creationId xmlns:a16="http://schemas.microsoft.com/office/drawing/2014/main" id="{82234C17-619B-48A6-9C35-6C7FD60B3AED}"/>
                  </a:ext>
                </a:extLst>
              </p:cNvPr>
              <p:cNvSpPr/>
              <p:nvPr/>
            </p:nvSpPr>
            <p:spPr>
              <a:xfrm>
                <a:off x="7175898" y="1057573"/>
                <a:ext cx="66877" cy="115487"/>
              </a:xfrm>
              <a:custGeom>
                <a:avLst/>
                <a:gdLst/>
                <a:ahLst/>
                <a:cxnLst/>
                <a:rect l="l" t="t" r="r" b="b"/>
                <a:pathLst>
                  <a:path w="3661" h="6322" extrusionOk="0">
                    <a:moveTo>
                      <a:pt x="1790" y="0"/>
                    </a:moveTo>
                    <a:cubicBezTo>
                      <a:pt x="1544" y="0"/>
                      <a:pt x="1331" y="107"/>
                      <a:pt x="1221" y="382"/>
                    </a:cubicBezTo>
                    <a:lnTo>
                      <a:pt x="1" y="6260"/>
                    </a:lnTo>
                    <a:cubicBezTo>
                      <a:pt x="171" y="6302"/>
                      <a:pt x="335" y="6321"/>
                      <a:pt x="494" y="6321"/>
                    </a:cubicBezTo>
                    <a:cubicBezTo>
                      <a:pt x="2027" y="6321"/>
                      <a:pt x="3023" y="4502"/>
                      <a:pt x="3291" y="3229"/>
                    </a:cubicBezTo>
                    <a:cubicBezTo>
                      <a:pt x="3476" y="2341"/>
                      <a:pt x="3661" y="1380"/>
                      <a:pt x="2996" y="604"/>
                    </a:cubicBezTo>
                    <a:cubicBezTo>
                      <a:pt x="2717" y="302"/>
                      <a:pt x="2206" y="0"/>
                      <a:pt x="1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1032;p53">
                <a:extLst>
                  <a:ext uri="{FF2B5EF4-FFF2-40B4-BE49-F238E27FC236}">
                    <a16:creationId xmlns:a16="http://schemas.microsoft.com/office/drawing/2014/main" id="{15E32EC0-34CA-4CB4-B26E-4248CABFB74A}"/>
                  </a:ext>
                </a:extLst>
              </p:cNvPr>
              <p:cNvSpPr/>
              <p:nvPr/>
            </p:nvSpPr>
            <p:spPr>
              <a:xfrm>
                <a:off x="7033412" y="1140379"/>
                <a:ext cx="146560" cy="155584"/>
              </a:xfrm>
              <a:custGeom>
                <a:avLst/>
                <a:gdLst/>
                <a:ahLst/>
                <a:cxnLst/>
                <a:rect l="l" t="t" r="r" b="b"/>
                <a:pathLst>
                  <a:path w="8023" h="8517" extrusionOk="0">
                    <a:moveTo>
                      <a:pt x="740" y="729"/>
                    </a:moveTo>
                    <a:cubicBezTo>
                      <a:pt x="796" y="729"/>
                      <a:pt x="829" y="746"/>
                      <a:pt x="850" y="773"/>
                    </a:cubicBezTo>
                    <a:lnTo>
                      <a:pt x="850" y="773"/>
                    </a:lnTo>
                    <a:cubicBezTo>
                      <a:pt x="813" y="759"/>
                      <a:pt x="776" y="745"/>
                      <a:pt x="740" y="729"/>
                    </a:cubicBezTo>
                    <a:close/>
                    <a:moveTo>
                      <a:pt x="6537" y="0"/>
                    </a:moveTo>
                    <a:cubicBezTo>
                      <a:pt x="5052" y="0"/>
                      <a:pt x="3307" y="930"/>
                      <a:pt x="1807" y="930"/>
                    </a:cubicBezTo>
                    <a:cubicBezTo>
                      <a:pt x="1496" y="930"/>
                      <a:pt x="1196" y="891"/>
                      <a:pt x="911" y="794"/>
                    </a:cubicBezTo>
                    <a:lnTo>
                      <a:pt x="911" y="794"/>
                    </a:lnTo>
                    <a:lnTo>
                      <a:pt x="740" y="138"/>
                    </a:lnTo>
                    <a:cubicBezTo>
                      <a:pt x="629" y="2799"/>
                      <a:pt x="0" y="5942"/>
                      <a:pt x="518" y="7014"/>
                    </a:cubicBezTo>
                    <a:cubicBezTo>
                      <a:pt x="887" y="7861"/>
                      <a:pt x="3054" y="8516"/>
                      <a:pt x="4937" y="8516"/>
                    </a:cubicBezTo>
                    <a:cubicBezTo>
                      <a:pt x="6260" y="8516"/>
                      <a:pt x="7444" y="8193"/>
                      <a:pt x="7764" y="7384"/>
                    </a:cubicBezTo>
                    <a:cubicBezTo>
                      <a:pt x="8023" y="6718"/>
                      <a:pt x="7025" y="4722"/>
                      <a:pt x="6951" y="3872"/>
                    </a:cubicBezTo>
                    <a:cubicBezTo>
                      <a:pt x="6840" y="2615"/>
                      <a:pt x="6951" y="1321"/>
                      <a:pt x="6951" y="27"/>
                    </a:cubicBezTo>
                    <a:cubicBezTo>
                      <a:pt x="6815" y="8"/>
                      <a:pt x="6677" y="0"/>
                      <a:pt x="653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1033;p53">
                <a:extLst>
                  <a:ext uri="{FF2B5EF4-FFF2-40B4-BE49-F238E27FC236}">
                    <a16:creationId xmlns:a16="http://schemas.microsoft.com/office/drawing/2014/main" id="{5D91D2D5-1B5F-4121-92C5-20D0BC853BDA}"/>
                  </a:ext>
                </a:extLst>
              </p:cNvPr>
              <p:cNvSpPr/>
              <p:nvPr/>
            </p:nvSpPr>
            <p:spPr>
              <a:xfrm>
                <a:off x="6759217" y="1327932"/>
                <a:ext cx="243816" cy="164133"/>
              </a:xfrm>
              <a:custGeom>
                <a:avLst/>
                <a:gdLst/>
                <a:ahLst/>
                <a:cxnLst/>
                <a:rect l="l" t="t" r="r" b="b"/>
                <a:pathLst>
                  <a:path w="13347" h="8985" extrusionOk="0">
                    <a:moveTo>
                      <a:pt x="629" y="0"/>
                    </a:moveTo>
                    <a:lnTo>
                      <a:pt x="0" y="8504"/>
                    </a:lnTo>
                    <a:lnTo>
                      <a:pt x="12977" y="8984"/>
                    </a:lnTo>
                    <a:lnTo>
                      <a:pt x="13346" y="1036"/>
                    </a:lnTo>
                    <a:lnTo>
                      <a:pt x="62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1034;p53">
                <a:extLst>
                  <a:ext uri="{FF2B5EF4-FFF2-40B4-BE49-F238E27FC236}">
                    <a16:creationId xmlns:a16="http://schemas.microsoft.com/office/drawing/2014/main" id="{C5DA0CA4-A8B5-47EE-8081-B7C47FA9BCC0}"/>
                  </a:ext>
                </a:extLst>
              </p:cNvPr>
              <p:cNvSpPr/>
              <p:nvPr/>
            </p:nvSpPr>
            <p:spPr>
              <a:xfrm>
                <a:off x="7034764" y="1346839"/>
                <a:ext cx="244492" cy="158050"/>
              </a:xfrm>
              <a:custGeom>
                <a:avLst/>
                <a:gdLst/>
                <a:ahLst/>
                <a:cxnLst/>
                <a:rect l="l" t="t" r="r" b="b"/>
                <a:pathLst>
                  <a:path w="13384" h="8652" extrusionOk="0">
                    <a:moveTo>
                      <a:pt x="259" y="1"/>
                    </a:moveTo>
                    <a:lnTo>
                      <a:pt x="0" y="8134"/>
                    </a:lnTo>
                    <a:lnTo>
                      <a:pt x="12977" y="8652"/>
                    </a:lnTo>
                    <a:lnTo>
                      <a:pt x="13383" y="666"/>
                    </a:lnTo>
                    <a:lnTo>
                      <a:pt x="25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1035;p53">
                <a:extLst>
                  <a:ext uri="{FF2B5EF4-FFF2-40B4-BE49-F238E27FC236}">
                    <a16:creationId xmlns:a16="http://schemas.microsoft.com/office/drawing/2014/main" id="{3BC65B96-2637-41AD-936E-D8CDA4B25B5B}"/>
                  </a:ext>
                </a:extLst>
              </p:cNvPr>
              <p:cNvSpPr/>
              <p:nvPr/>
            </p:nvSpPr>
            <p:spPr>
              <a:xfrm>
                <a:off x="7300848" y="1359681"/>
                <a:ext cx="160754" cy="154671"/>
              </a:xfrm>
              <a:custGeom>
                <a:avLst/>
                <a:gdLst/>
                <a:ahLst/>
                <a:cxnLst/>
                <a:rect l="l" t="t" r="r" b="b"/>
                <a:pathLst>
                  <a:path w="8800" h="8467" extrusionOk="0">
                    <a:moveTo>
                      <a:pt x="666" y="0"/>
                    </a:moveTo>
                    <a:lnTo>
                      <a:pt x="0" y="7912"/>
                    </a:lnTo>
                    <a:lnTo>
                      <a:pt x="7949" y="8466"/>
                    </a:lnTo>
                    <a:lnTo>
                      <a:pt x="8799" y="666"/>
                    </a:lnTo>
                    <a:lnTo>
                      <a:pt x="66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1036;p53">
                <a:extLst>
                  <a:ext uri="{FF2B5EF4-FFF2-40B4-BE49-F238E27FC236}">
                    <a16:creationId xmlns:a16="http://schemas.microsoft.com/office/drawing/2014/main" id="{D5F6AAE3-F8F6-42B0-8904-F682DC42DC31}"/>
                  </a:ext>
                </a:extLst>
              </p:cNvPr>
              <p:cNvSpPr/>
              <p:nvPr/>
            </p:nvSpPr>
            <p:spPr>
              <a:xfrm>
                <a:off x="5821126" y="1890516"/>
                <a:ext cx="1215666" cy="958350"/>
              </a:xfrm>
              <a:custGeom>
                <a:avLst/>
                <a:gdLst/>
                <a:ahLst/>
                <a:cxnLst/>
                <a:rect l="l" t="t" r="r" b="b"/>
                <a:pathLst>
                  <a:path w="66548" h="52462" extrusionOk="0">
                    <a:moveTo>
                      <a:pt x="64515" y="0"/>
                    </a:moveTo>
                    <a:lnTo>
                      <a:pt x="1" y="1738"/>
                    </a:lnTo>
                    <a:lnTo>
                      <a:pt x="1701" y="52462"/>
                    </a:lnTo>
                    <a:lnTo>
                      <a:pt x="66548" y="43773"/>
                    </a:lnTo>
                    <a:lnTo>
                      <a:pt x="6451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1037;p53">
                <a:extLst>
                  <a:ext uri="{FF2B5EF4-FFF2-40B4-BE49-F238E27FC236}">
                    <a16:creationId xmlns:a16="http://schemas.microsoft.com/office/drawing/2014/main" id="{B44E083C-C2CB-41A1-B6B3-C87E93725CB0}"/>
                  </a:ext>
                </a:extLst>
              </p:cNvPr>
              <p:cNvSpPr/>
              <p:nvPr/>
            </p:nvSpPr>
            <p:spPr>
              <a:xfrm>
                <a:off x="5869078" y="1924274"/>
                <a:ext cx="1129900" cy="872584"/>
              </a:xfrm>
              <a:custGeom>
                <a:avLst/>
                <a:gdLst/>
                <a:ahLst/>
                <a:cxnLst/>
                <a:rect l="l" t="t" r="r" b="b"/>
                <a:pathLst>
                  <a:path w="61853" h="47767" extrusionOk="0">
                    <a:moveTo>
                      <a:pt x="59745" y="1"/>
                    </a:moveTo>
                    <a:lnTo>
                      <a:pt x="1" y="3476"/>
                    </a:lnTo>
                    <a:lnTo>
                      <a:pt x="1590" y="47767"/>
                    </a:lnTo>
                    <a:lnTo>
                      <a:pt x="61853" y="40188"/>
                    </a:lnTo>
                    <a:lnTo>
                      <a:pt x="597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1038;p53">
                <a:extLst>
                  <a:ext uri="{FF2B5EF4-FFF2-40B4-BE49-F238E27FC236}">
                    <a16:creationId xmlns:a16="http://schemas.microsoft.com/office/drawing/2014/main" id="{C783B0E9-117F-4467-B1E8-1A598F38BB79}"/>
                  </a:ext>
                </a:extLst>
              </p:cNvPr>
              <p:cNvSpPr/>
              <p:nvPr/>
            </p:nvSpPr>
            <p:spPr>
              <a:xfrm>
                <a:off x="5896771" y="2266680"/>
                <a:ext cx="1066420" cy="530854"/>
              </a:xfrm>
              <a:custGeom>
                <a:avLst/>
                <a:gdLst/>
                <a:ahLst/>
                <a:cxnLst/>
                <a:rect l="l" t="t" r="r" b="b"/>
                <a:pathLst>
                  <a:path w="58378" h="29060" extrusionOk="0">
                    <a:moveTo>
                      <a:pt x="26804" y="1"/>
                    </a:moveTo>
                    <a:lnTo>
                      <a:pt x="1" y="29060"/>
                    </a:lnTo>
                    <a:lnTo>
                      <a:pt x="1" y="29060"/>
                    </a:lnTo>
                    <a:lnTo>
                      <a:pt x="58377" y="21740"/>
                    </a:lnTo>
                    <a:lnTo>
                      <a:pt x="34198"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1039;p53">
                <a:extLst>
                  <a:ext uri="{FF2B5EF4-FFF2-40B4-BE49-F238E27FC236}">
                    <a16:creationId xmlns:a16="http://schemas.microsoft.com/office/drawing/2014/main" id="{3CE70733-9F8B-4D3B-8D2D-EAF2027CAE19}"/>
                  </a:ext>
                </a:extLst>
              </p:cNvPr>
              <p:cNvSpPr/>
              <p:nvPr/>
            </p:nvSpPr>
            <p:spPr>
              <a:xfrm>
                <a:off x="5749535" y="2266680"/>
                <a:ext cx="636896" cy="658507"/>
              </a:xfrm>
              <a:custGeom>
                <a:avLst/>
                <a:gdLst/>
                <a:ahLst/>
                <a:cxnLst/>
                <a:rect l="l" t="t" r="r" b="b"/>
                <a:pathLst>
                  <a:path w="34865" h="36048" extrusionOk="0">
                    <a:moveTo>
                      <a:pt x="33607" y="1"/>
                    </a:moveTo>
                    <a:lnTo>
                      <a:pt x="1" y="33459"/>
                    </a:lnTo>
                    <a:lnTo>
                      <a:pt x="3070" y="36047"/>
                    </a:lnTo>
                    <a:lnTo>
                      <a:pt x="348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1040;p53">
                <a:extLst>
                  <a:ext uri="{FF2B5EF4-FFF2-40B4-BE49-F238E27FC236}">
                    <a16:creationId xmlns:a16="http://schemas.microsoft.com/office/drawing/2014/main" id="{90BC5C88-08AA-4706-B092-5C79D332197A}"/>
                  </a:ext>
                </a:extLst>
              </p:cNvPr>
              <p:cNvSpPr/>
              <p:nvPr/>
            </p:nvSpPr>
            <p:spPr>
              <a:xfrm>
                <a:off x="6778799" y="2134314"/>
                <a:ext cx="104015" cy="515326"/>
              </a:xfrm>
              <a:custGeom>
                <a:avLst/>
                <a:gdLst/>
                <a:ahLst/>
                <a:cxnLst/>
                <a:rect l="l" t="t" r="r" b="b"/>
                <a:pathLst>
                  <a:path w="5694" h="28210" extrusionOk="0">
                    <a:moveTo>
                      <a:pt x="4215" y="1"/>
                    </a:moveTo>
                    <a:lnTo>
                      <a:pt x="0" y="28209"/>
                    </a:lnTo>
                    <a:lnTo>
                      <a:pt x="1960" y="28172"/>
                    </a:lnTo>
                    <a:lnTo>
                      <a:pt x="5694" y="1"/>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1041;p53">
                <a:extLst>
                  <a:ext uri="{FF2B5EF4-FFF2-40B4-BE49-F238E27FC236}">
                    <a16:creationId xmlns:a16="http://schemas.microsoft.com/office/drawing/2014/main" id="{4F36926E-C9CA-40DB-981C-C514AB942D0F}"/>
                  </a:ext>
                </a:extLst>
              </p:cNvPr>
              <p:cNvSpPr/>
              <p:nvPr/>
            </p:nvSpPr>
            <p:spPr>
              <a:xfrm>
                <a:off x="6740292" y="2199821"/>
                <a:ext cx="81071" cy="301231"/>
              </a:xfrm>
              <a:custGeom>
                <a:avLst/>
                <a:gdLst/>
                <a:ahLst/>
                <a:cxnLst/>
                <a:rect l="l" t="t" r="r" b="b"/>
                <a:pathLst>
                  <a:path w="4438" h="16490" extrusionOk="0">
                    <a:moveTo>
                      <a:pt x="4437" y="1"/>
                    </a:moveTo>
                    <a:lnTo>
                      <a:pt x="3032" y="75"/>
                    </a:lnTo>
                    <a:lnTo>
                      <a:pt x="1" y="16490"/>
                    </a:lnTo>
                    <a:lnTo>
                      <a:pt x="1" y="16490"/>
                    </a:lnTo>
                    <a:lnTo>
                      <a:pt x="1886" y="16342"/>
                    </a:lnTo>
                    <a:lnTo>
                      <a:pt x="4437" y="1"/>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1042;p53">
                <a:extLst>
                  <a:ext uri="{FF2B5EF4-FFF2-40B4-BE49-F238E27FC236}">
                    <a16:creationId xmlns:a16="http://schemas.microsoft.com/office/drawing/2014/main" id="{7A99CE3B-7110-4868-B000-0B1E91260354}"/>
                  </a:ext>
                </a:extLst>
              </p:cNvPr>
              <p:cNvSpPr/>
              <p:nvPr/>
            </p:nvSpPr>
            <p:spPr>
              <a:xfrm>
                <a:off x="6041980" y="2232246"/>
                <a:ext cx="36480" cy="262047"/>
              </a:xfrm>
              <a:custGeom>
                <a:avLst/>
                <a:gdLst/>
                <a:ahLst/>
                <a:cxnLst/>
                <a:rect l="l" t="t" r="r" b="b"/>
                <a:pathLst>
                  <a:path w="1997" h="14345" extrusionOk="0">
                    <a:moveTo>
                      <a:pt x="0" y="0"/>
                    </a:moveTo>
                    <a:lnTo>
                      <a:pt x="703" y="14345"/>
                    </a:lnTo>
                    <a:lnTo>
                      <a:pt x="1997" y="14345"/>
                    </a:lnTo>
                    <a:lnTo>
                      <a:pt x="1405" y="0"/>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1043;p53">
                <a:extLst>
                  <a:ext uri="{FF2B5EF4-FFF2-40B4-BE49-F238E27FC236}">
                    <a16:creationId xmlns:a16="http://schemas.microsoft.com/office/drawing/2014/main" id="{8C3F6401-FC21-4832-AA9E-3495F76D8CF7}"/>
                  </a:ext>
                </a:extLst>
              </p:cNvPr>
              <p:cNvSpPr/>
              <p:nvPr/>
            </p:nvSpPr>
            <p:spPr>
              <a:xfrm>
                <a:off x="5973093" y="2232922"/>
                <a:ext cx="49998" cy="418070"/>
              </a:xfrm>
              <a:custGeom>
                <a:avLst/>
                <a:gdLst/>
                <a:ahLst/>
                <a:cxnLst/>
                <a:rect l="l" t="t" r="r" b="b"/>
                <a:pathLst>
                  <a:path w="2737" h="22886" extrusionOk="0">
                    <a:moveTo>
                      <a:pt x="0" y="0"/>
                    </a:moveTo>
                    <a:lnTo>
                      <a:pt x="1220" y="22885"/>
                    </a:lnTo>
                    <a:lnTo>
                      <a:pt x="2736" y="22885"/>
                    </a:lnTo>
                    <a:lnTo>
                      <a:pt x="1553" y="0"/>
                    </a:lnTo>
                    <a:close/>
                  </a:path>
                </a:pathLst>
              </a:custGeom>
              <a:solidFill>
                <a:srgbClr val="400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1044;p53">
                <a:extLst>
                  <a:ext uri="{FF2B5EF4-FFF2-40B4-BE49-F238E27FC236}">
                    <a16:creationId xmlns:a16="http://schemas.microsoft.com/office/drawing/2014/main" id="{26A695FA-3BBC-4896-B784-65340134597F}"/>
                  </a:ext>
                </a:extLst>
              </p:cNvPr>
              <p:cNvSpPr/>
              <p:nvPr/>
            </p:nvSpPr>
            <p:spPr>
              <a:xfrm>
                <a:off x="6391821" y="2134314"/>
                <a:ext cx="545705" cy="272862"/>
              </a:xfrm>
              <a:custGeom>
                <a:avLst/>
                <a:gdLst/>
                <a:ahLst/>
                <a:cxnLst/>
                <a:rect l="l" t="t" r="r" b="b"/>
                <a:pathLst>
                  <a:path w="29873" h="14937" extrusionOk="0">
                    <a:moveTo>
                      <a:pt x="29872" y="1"/>
                    </a:moveTo>
                    <a:lnTo>
                      <a:pt x="0" y="2219"/>
                    </a:lnTo>
                    <a:lnTo>
                      <a:pt x="1331" y="14937"/>
                    </a:lnTo>
                    <a:lnTo>
                      <a:pt x="29761" y="12829"/>
                    </a:lnTo>
                    <a:lnTo>
                      <a:pt x="2987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1045;p53">
                <a:extLst>
                  <a:ext uri="{FF2B5EF4-FFF2-40B4-BE49-F238E27FC236}">
                    <a16:creationId xmlns:a16="http://schemas.microsoft.com/office/drawing/2014/main" id="{3F3148D9-02E9-4D52-8A14-02119727D11B}"/>
                  </a:ext>
                </a:extLst>
              </p:cNvPr>
              <p:cNvSpPr/>
              <p:nvPr/>
            </p:nvSpPr>
            <p:spPr>
              <a:xfrm>
                <a:off x="6282398" y="2320716"/>
                <a:ext cx="545723" cy="272862"/>
              </a:xfrm>
              <a:custGeom>
                <a:avLst/>
                <a:gdLst/>
                <a:ahLst/>
                <a:cxnLst/>
                <a:rect l="l" t="t" r="r" b="b"/>
                <a:pathLst>
                  <a:path w="29874" h="14937" extrusionOk="0">
                    <a:moveTo>
                      <a:pt x="29873" y="0"/>
                    </a:moveTo>
                    <a:lnTo>
                      <a:pt x="1" y="2219"/>
                    </a:lnTo>
                    <a:lnTo>
                      <a:pt x="1332" y="14937"/>
                    </a:lnTo>
                    <a:lnTo>
                      <a:pt x="29725" y="12829"/>
                    </a:lnTo>
                    <a:lnTo>
                      <a:pt x="2987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1046;p53">
                <a:extLst>
                  <a:ext uri="{FF2B5EF4-FFF2-40B4-BE49-F238E27FC236}">
                    <a16:creationId xmlns:a16="http://schemas.microsoft.com/office/drawing/2014/main" id="{06FE016D-39AD-4B9B-A5B9-8FBDC018FDF2}"/>
                  </a:ext>
                </a:extLst>
              </p:cNvPr>
              <p:cNvSpPr/>
              <p:nvPr/>
            </p:nvSpPr>
            <p:spPr>
              <a:xfrm>
                <a:off x="5903530" y="2055289"/>
                <a:ext cx="455208" cy="234372"/>
              </a:xfrm>
              <a:custGeom>
                <a:avLst/>
                <a:gdLst/>
                <a:ahLst/>
                <a:cxnLst/>
                <a:rect l="l" t="t" r="r" b="b"/>
                <a:pathLst>
                  <a:path w="24919" h="12830" extrusionOk="0">
                    <a:moveTo>
                      <a:pt x="24327" y="1"/>
                    </a:moveTo>
                    <a:lnTo>
                      <a:pt x="0" y="1739"/>
                    </a:lnTo>
                    <a:lnTo>
                      <a:pt x="592" y="12830"/>
                    </a:lnTo>
                    <a:lnTo>
                      <a:pt x="24918" y="11203"/>
                    </a:lnTo>
                    <a:lnTo>
                      <a:pt x="2432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1047;p53">
                <a:extLst>
                  <a:ext uri="{FF2B5EF4-FFF2-40B4-BE49-F238E27FC236}">
                    <a16:creationId xmlns:a16="http://schemas.microsoft.com/office/drawing/2014/main" id="{9B8F5F23-4638-4BFC-95B3-D64301FFFD1F}"/>
                  </a:ext>
                </a:extLst>
              </p:cNvPr>
              <p:cNvSpPr/>
              <p:nvPr/>
            </p:nvSpPr>
            <p:spPr>
              <a:xfrm>
                <a:off x="5920410" y="2571949"/>
                <a:ext cx="345804" cy="155347"/>
              </a:xfrm>
              <a:custGeom>
                <a:avLst/>
                <a:gdLst/>
                <a:ahLst/>
                <a:cxnLst/>
                <a:rect l="l" t="t" r="r" b="b"/>
                <a:pathLst>
                  <a:path w="18930" h="8504" extrusionOk="0">
                    <a:moveTo>
                      <a:pt x="18671" y="1"/>
                    </a:moveTo>
                    <a:lnTo>
                      <a:pt x="1" y="925"/>
                    </a:lnTo>
                    <a:lnTo>
                      <a:pt x="259" y="8504"/>
                    </a:lnTo>
                    <a:lnTo>
                      <a:pt x="18929" y="7653"/>
                    </a:lnTo>
                    <a:lnTo>
                      <a:pt x="1867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1048;p53">
                <a:extLst>
                  <a:ext uri="{FF2B5EF4-FFF2-40B4-BE49-F238E27FC236}">
                    <a16:creationId xmlns:a16="http://schemas.microsoft.com/office/drawing/2014/main" id="{FFE30D8F-709A-4910-A4C3-F7B24B85D11B}"/>
                  </a:ext>
                </a:extLst>
              </p:cNvPr>
              <p:cNvSpPr/>
              <p:nvPr/>
            </p:nvSpPr>
            <p:spPr>
              <a:xfrm>
                <a:off x="6993552" y="1864174"/>
                <a:ext cx="877991" cy="735486"/>
              </a:xfrm>
              <a:custGeom>
                <a:avLst/>
                <a:gdLst/>
                <a:ahLst/>
                <a:cxnLst/>
                <a:rect l="l" t="t" r="r" b="b"/>
                <a:pathLst>
                  <a:path w="48063" h="40262" extrusionOk="0">
                    <a:moveTo>
                      <a:pt x="47323" y="0"/>
                    </a:moveTo>
                    <a:lnTo>
                      <a:pt x="1" y="1442"/>
                    </a:lnTo>
                    <a:lnTo>
                      <a:pt x="1775" y="40261"/>
                    </a:lnTo>
                    <a:lnTo>
                      <a:pt x="48063" y="34716"/>
                    </a:lnTo>
                    <a:lnTo>
                      <a:pt x="4732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1049;p53">
                <a:extLst>
                  <a:ext uri="{FF2B5EF4-FFF2-40B4-BE49-F238E27FC236}">
                    <a16:creationId xmlns:a16="http://schemas.microsoft.com/office/drawing/2014/main" id="{9B065D56-BAB2-431E-B4BF-92354A2229A6}"/>
                  </a:ext>
                </a:extLst>
              </p:cNvPr>
              <p:cNvSpPr/>
              <p:nvPr/>
            </p:nvSpPr>
            <p:spPr>
              <a:xfrm>
                <a:off x="7050291" y="1899284"/>
                <a:ext cx="792207" cy="663896"/>
              </a:xfrm>
              <a:custGeom>
                <a:avLst/>
                <a:gdLst/>
                <a:ahLst/>
                <a:cxnLst/>
                <a:rect l="l" t="t" r="r" b="b"/>
                <a:pathLst>
                  <a:path w="43367" h="36343" extrusionOk="0">
                    <a:moveTo>
                      <a:pt x="42701" y="1"/>
                    </a:moveTo>
                    <a:lnTo>
                      <a:pt x="0" y="1295"/>
                    </a:lnTo>
                    <a:lnTo>
                      <a:pt x="1590" y="36343"/>
                    </a:lnTo>
                    <a:lnTo>
                      <a:pt x="43367" y="31352"/>
                    </a:lnTo>
                    <a:lnTo>
                      <a:pt x="42701"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1050;p53">
                <a:extLst>
                  <a:ext uri="{FF2B5EF4-FFF2-40B4-BE49-F238E27FC236}">
                    <a16:creationId xmlns:a16="http://schemas.microsoft.com/office/drawing/2014/main" id="{61FEB06E-811F-4C1F-891E-66073454DA15}"/>
                  </a:ext>
                </a:extLst>
              </p:cNvPr>
              <p:cNvSpPr/>
              <p:nvPr/>
            </p:nvSpPr>
            <p:spPr>
              <a:xfrm>
                <a:off x="7467667" y="1959403"/>
                <a:ext cx="326221" cy="493022"/>
              </a:xfrm>
              <a:custGeom>
                <a:avLst/>
                <a:gdLst/>
                <a:ahLst/>
                <a:cxnLst/>
                <a:rect l="l" t="t" r="r" b="b"/>
                <a:pathLst>
                  <a:path w="17858" h="26989" extrusionOk="0">
                    <a:moveTo>
                      <a:pt x="16933" y="0"/>
                    </a:moveTo>
                    <a:lnTo>
                      <a:pt x="0" y="776"/>
                    </a:lnTo>
                    <a:lnTo>
                      <a:pt x="592" y="26989"/>
                    </a:lnTo>
                    <a:lnTo>
                      <a:pt x="17857" y="25584"/>
                    </a:lnTo>
                    <a:lnTo>
                      <a:pt x="1693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1051;p53">
                <a:extLst>
                  <a:ext uri="{FF2B5EF4-FFF2-40B4-BE49-F238E27FC236}">
                    <a16:creationId xmlns:a16="http://schemas.microsoft.com/office/drawing/2014/main" id="{1AE9AD55-A627-410F-B7DA-E5617B029185}"/>
                  </a:ext>
                </a:extLst>
              </p:cNvPr>
              <p:cNvSpPr/>
              <p:nvPr/>
            </p:nvSpPr>
            <p:spPr>
              <a:xfrm>
                <a:off x="7338662" y="2075566"/>
                <a:ext cx="107413" cy="80377"/>
              </a:xfrm>
              <a:custGeom>
                <a:avLst/>
                <a:gdLst/>
                <a:ahLst/>
                <a:cxnLst/>
                <a:rect l="l" t="t" r="r" b="b"/>
                <a:pathLst>
                  <a:path w="5880" h="4400" extrusionOk="0">
                    <a:moveTo>
                      <a:pt x="5768" y="0"/>
                    </a:moveTo>
                    <a:lnTo>
                      <a:pt x="1" y="333"/>
                    </a:lnTo>
                    <a:lnTo>
                      <a:pt x="186" y="4400"/>
                    </a:lnTo>
                    <a:lnTo>
                      <a:pt x="5879" y="4104"/>
                    </a:lnTo>
                    <a:lnTo>
                      <a:pt x="576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1052;p53">
                <a:extLst>
                  <a:ext uri="{FF2B5EF4-FFF2-40B4-BE49-F238E27FC236}">
                    <a16:creationId xmlns:a16="http://schemas.microsoft.com/office/drawing/2014/main" id="{303C86E6-0586-498E-A028-DD315C2D3538}"/>
                  </a:ext>
                </a:extLst>
              </p:cNvPr>
              <p:cNvSpPr/>
              <p:nvPr/>
            </p:nvSpPr>
            <p:spPr>
              <a:xfrm>
                <a:off x="7209675" y="1978310"/>
                <a:ext cx="106719" cy="84432"/>
              </a:xfrm>
              <a:custGeom>
                <a:avLst/>
                <a:gdLst/>
                <a:ahLst/>
                <a:cxnLst/>
                <a:rect l="l" t="t" r="r" b="b"/>
                <a:pathLst>
                  <a:path w="5842" h="4622" extrusionOk="0">
                    <a:moveTo>
                      <a:pt x="5583" y="0"/>
                    </a:moveTo>
                    <a:lnTo>
                      <a:pt x="0" y="74"/>
                    </a:lnTo>
                    <a:lnTo>
                      <a:pt x="222" y="4622"/>
                    </a:lnTo>
                    <a:lnTo>
                      <a:pt x="5842" y="4326"/>
                    </a:lnTo>
                    <a:lnTo>
                      <a:pt x="55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1053;p53">
                <a:extLst>
                  <a:ext uri="{FF2B5EF4-FFF2-40B4-BE49-F238E27FC236}">
                    <a16:creationId xmlns:a16="http://schemas.microsoft.com/office/drawing/2014/main" id="{DAD744AE-AD71-408B-9068-E872BBE25236}"/>
                  </a:ext>
                </a:extLst>
              </p:cNvPr>
              <p:cNvSpPr/>
              <p:nvPr/>
            </p:nvSpPr>
            <p:spPr>
              <a:xfrm>
                <a:off x="7215082" y="2082982"/>
                <a:ext cx="106719" cy="78368"/>
              </a:xfrm>
              <a:custGeom>
                <a:avLst/>
                <a:gdLst/>
                <a:ahLst/>
                <a:cxnLst/>
                <a:rect l="l" t="t" r="r" b="b"/>
                <a:pathLst>
                  <a:path w="5842" h="4290" extrusionOk="0">
                    <a:moveTo>
                      <a:pt x="5620" y="1"/>
                    </a:moveTo>
                    <a:lnTo>
                      <a:pt x="0" y="333"/>
                    </a:lnTo>
                    <a:lnTo>
                      <a:pt x="222" y="4289"/>
                    </a:lnTo>
                    <a:lnTo>
                      <a:pt x="5842" y="4031"/>
                    </a:lnTo>
                    <a:lnTo>
                      <a:pt x="562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1054;p53">
                <a:extLst>
                  <a:ext uri="{FF2B5EF4-FFF2-40B4-BE49-F238E27FC236}">
                    <a16:creationId xmlns:a16="http://schemas.microsoft.com/office/drawing/2014/main" id="{4316376A-51D2-4D0F-9C58-068B7362948B}"/>
                  </a:ext>
                </a:extLst>
              </p:cNvPr>
              <p:cNvSpPr/>
              <p:nvPr/>
            </p:nvSpPr>
            <p:spPr>
              <a:xfrm>
                <a:off x="7220471" y="2182266"/>
                <a:ext cx="107413" cy="83756"/>
              </a:xfrm>
              <a:custGeom>
                <a:avLst/>
                <a:gdLst/>
                <a:ahLst/>
                <a:cxnLst/>
                <a:rect l="l" t="t" r="r" b="b"/>
                <a:pathLst>
                  <a:path w="5880" h="4585" extrusionOk="0">
                    <a:moveTo>
                      <a:pt x="5621" y="0"/>
                    </a:moveTo>
                    <a:lnTo>
                      <a:pt x="1" y="333"/>
                    </a:lnTo>
                    <a:lnTo>
                      <a:pt x="186" y="4585"/>
                    </a:lnTo>
                    <a:lnTo>
                      <a:pt x="5879" y="4326"/>
                    </a:lnTo>
                    <a:lnTo>
                      <a:pt x="562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1055;p53">
                <a:extLst>
                  <a:ext uri="{FF2B5EF4-FFF2-40B4-BE49-F238E27FC236}">
                    <a16:creationId xmlns:a16="http://schemas.microsoft.com/office/drawing/2014/main" id="{EC5F2221-2557-4260-9A2E-13E514781DA1}"/>
                  </a:ext>
                </a:extLst>
              </p:cNvPr>
              <p:cNvSpPr/>
              <p:nvPr/>
            </p:nvSpPr>
            <p:spPr>
              <a:xfrm>
                <a:off x="7225202" y="2286263"/>
                <a:ext cx="113478" cy="186420"/>
              </a:xfrm>
              <a:custGeom>
                <a:avLst/>
                <a:gdLst/>
                <a:ahLst/>
                <a:cxnLst/>
                <a:rect l="l" t="t" r="r" b="b"/>
                <a:pathLst>
                  <a:path w="6212" h="10205" extrusionOk="0">
                    <a:moveTo>
                      <a:pt x="5694" y="1"/>
                    </a:moveTo>
                    <a:lnTo>
                      <a:pt x="1" y="371"/>
                    </a:lnTo>
                    <a:lnTo>
                      <a:pt x="518" y="10205"/>
                    </a:lnTo>
                    <a:lnTo>
                      <a:pt x="6212" y="9687"/>
                    </a:lnTo>
                    <a:lnTo>
                      <a:pt x="56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1056;p53">
                <a:extLst>
                  <a:ext uri="{FF2B5EF4-FFF2-40B4-BE49-F238E27FC236}">
                    <a16:creationId xmlns:a16="http://schemas.microsoft.com/office/drawing/2014/main" id="{654EE103-4D87-4E58-8E5C-064E2DB06C8F}"/>
                  </a:ext>
                </a:extLst>
              </p:cNvPr>
              <p:cNvSpPr/>
              <p:nvPr/>
            </p:nvSpPr>
            <p:spPr>
              <a:xfrm>
                <a:off x="7114446" y="2090417"/>
                <a:ext cx="83756" cy="76340"/>
              </a:xfrm>
              <a:custGeom>
                <a:avLst/>
                <a:gdLst/>
                <a:ahLst/>
                <a:cxnLst/>
                <a:rect l="l" t="t" r="r" b="b"/>
                <a:pathLst>
                  <a:path w="4585" h="4179" extrusionOk="0">
                    <a:moveTo>
                      <a:pt x="4363" y="0"/>
                    </a:moveTo>
                    <a:lnTo>
                      <a:pt x="1" y="296"/>
                    </a:lnTo>
                    <a:lnTo>
                      <a:pt x="148" y="4178"/>
                    </a:lnTo>
                    <a:lnTo>
                      <a:pt x="4585" y="3956"/>
                    </a:lnTo>
                    <a:lnTo>
                      <a:pt x="436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1057;p53">
                <a:extLst>
                  <a:ext uri="{FF2B5EF4-FFF2-40B4-BE49-F238E27FC236}">
                    <a16:creationId xmlns:a16="http://schemas.microsoft.com/office/drawing/2014/main" id="{98F9366E-DA4A-4EA5-9C03-680654CA3D53}"/>
                  </a:ext>
                </a:extLst>
              </p:cNvPr>
              <p:cNvSpPr/>
              <p:nvPr/>
            </p:nvSpPr>
            <p:spPr>
              <a:xfrm>
                <a:off x="7118502" y="2189701"/>
                <a:ext cx="85784" cy="81729"/>
              </a:xfrm>
              <a:custGeom>
                <a:avLst/>
                <a:gdLst/>
                <a:ahLst/>
                <a:cxnLst/>
                <a:rect l="l" t="t" r="r" b="b"/>
                <a:pathLst>
                  <a:path w="4696" h="4474" extrusionOk="0">
                    <a:moveTo>
                      <a:pt x="4474" y="0"/>
                    </a:moveTo>
                    <a:lnTo>
                      <a:pt x="0" y="259"/>
                    </a:lnTo>
                    <a:lnTo>
                      <a:pt x="185" y="4474"/>
                    </a:lnTo>
                    <a:lnTo>
                      <a:pt x="4696" y="4252"/>
                    </a:lnTo>
                    <a:lnTo>
                      <a:pt x="447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1058;p53">
                <a:extLst>
                  <a:ext uri="{FF2B5EF4-FFF2-40B4-BE49-F238E27FC236}">
                    <a16:creationId xmlns:a16="http://schemas.microsoft.com/office/drawing/2014/main" id="{9798BC6C-280C-4C8F-B610-950BD6858E7F}"/>
                  </a:ext>
                </a:extLst>
              </p:cNvPr>
              <p:cNvSpPr/>
              <p:nvPr/>
            </p:nvSpPr>
            <p:spPr>
              <a:xfrm>
                <a:off x="7348800" y="2279522"/>
                <a:ext cx="104691" cy="181689"/>
              </a:xfrm>
              <a:custGeom>
                <a:avLst/>
                <a:gdLst/>
                <a:ahLst/>
                <a:cxnLst/>
                <a:rect l="l" t="t" r="r" b="b"/>
                <a:pathLst>
                  <a:path w="5731" h="9946" extrusionOk="0">
                    <a:moveTo>
                      <a:pt x="5509" y="0"/>
                    </a:moveTo>
                    <a:lnTo>
                      <a:pt x="0" y="333"/>
                    </a:lnTo>
                    <a:lnTo>
                      <a:pt x="481" y="9945"/>
                    </a:lnTo>
                    <a:lnTo>
                      <a:pt x="5731" y="9465"/>
                    </a:lnTo>
                    <a:lnTo>
                      <a:pt x="550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1059;p53">
                <a:extLst>
                  <a:ext uri="{FF2B5EF4-FFF2-40B4-BE49-F238E27FC236}">
                    <a16:creationId xmlns:a16="http://schemas.microsoft.com/office/drawing/2014/main" id="{30088307-C81A-48CF-9863-00ACAF602599}"/>
                  </a:ext>
                </a:extLst>
              </p:cNvPr>
              <p:cNvSpPr/>
              <p:nvPr/>
            </p:nvSpPr>
            <p:spPr>
              <a:xfrm>
                <a:off x="7343393" y="2174831"/>
                <a:ext cx="105385" cy="85127"/>
              </a:xfrm>
              <a:custGeom>
                <a:avLst/>
                <a:gdLst/>
                <a:ahLst/>
                <a:cxnLst/>
                <a:rect l="l" t="t" r="r" b="b"/>
                <a:pathLst>
                  <a:path w="5769" h="4660" extrusionOk="0">
                    <a:moveTo>
                      <a:pt x="5657" y="1"/>
                    </a:moveTo>
                    <a:lnTo>
                      <a:pt x="1" y="333"/>
                    </a:lnTo>
                    <a:lnTo>
                      <a:pt x="222" y="4659"/>
                    </a:lnTo>
                    <a:lnTo>
                      <a:pt x="5768" y="4400"/>
                    </a:lnTo>
                    <a:lnTo>
                      <a:pt x="565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1060;p53">
                <a:extLst>
                  <a:ext uri="{FF2B5EF4-FFF2-40B4-BE49-F238E27FC236}">
                    <a16:creationId xmlns:a16="http://schemas.microsoft.com/office/drawing/2014/main" id="{926AAB84-5149-49E4-96F5-C67159B0C856}"/>
                  </a:ext>
                </a:extLst>
              </p:cNvPr>
              <p:cNvSpPr/>
              <p:nvPr/>
            </p:nvSpPr>
            <p:spPr>
              <a:xfrm>
                <a:off x="7123233" y="2293698"/>
                <a:ext cx="92543" cy="187772"/>
              </a:xfrm>
              <a:custGeom>
                <a:avLst/>
                <a:gdLst/>
                <a:ahLst/>
                <a:cxnLst/>
                <a:rect l="l" t="t" r="r" b="b"/>
                <a:pathLst>
                  <a:path w="5066" h="10279" extrusionOk="0">
                    <a:moveTo>
                      <a:pt x="4511" y="1"/>
                    </a:moveTo>
                    <a:lnTo>
                      <a:pt x="0" y="296"/>
                    </a:lnTo>
                    <a:lnTo>
                      <a:pt x="444" y="10278"/>
                    </a:lnTo>
                    <a:lnTo>
                      <a:pt x="5065" y="9872"/>
                    </a:lnTo>
                    <a:lnTo>
                      <a:pt x="45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1061;p53">
                <a:extLst>
                  <a:ext uri="{FF2B5EF4-FFF2-40B4-BE49-F238E27FC236}">
                    <a16:creationId xmlns:a16="http://schemas.microsoft.com/office/drawing/2014/main" id="{000DEE0F-2A60-4146-8B8F-97A6DBD45096}"/>
                  </a:ext>
                </a:extLst>
              </p:cNvPr>
              <p:cNvSpPr/>
              <p:nvPr/>
            </p:nvSpPr>
            <p:spPr>
              <a:xfrm>
                <a:off x="7109039" y="1979661"/>
                <a:ext cx="83775" cy="87812"/>
              </a:xfrm>
              <a:custGeom>
                <a:avLst/>
                <a:gdLst/>
                <a:ahLst/>
                <a:cxnLst/>
                <a:rect l="l" t="t" r="r" b="b"/>
                <a:pathLst>
                  <a:path w="4586" h="4807" extrusionOk="0">
                    <a:moveTo>
                      <a:pt x="4326" y="0"/>
                    </a:moveTo>
                    <a:lnTo>
                      <a:pt x="1" y="37"/>
                    </a:lnTo>
                    <a:lnTo>
                      <a:pt x="223" y="4806"/>
                    </a:lnTo>
                    <a:lnTo>
                      <a:pt x="4585" y="4585"/>
                    </a:lnTo>
                    <a:lnTo>
                      <a:pt x="432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1062;p53">
                <a:extLst>
                  <a:ext uri="{FF2B5EF4-FFF2-40B4-BE49-F238E27FC236}">
                    <a16:creationId xmlns:a16="http://schemas.microsoft.com/office/drawing/2014/main" id="{19FC6B1E-2116-4424-8E04-30784054C31D}"/>
                  </a:ext>
                </a:extLst>
              </p:cNvPr>
              <p:cNvSpPr/>
              <p:nvPr/>
            </p:nvSpPr>
            <p:spPr>
              <a:xfrm>
                <a:off x="7333273" y="1976958"/>
                <a:ext cx="110098" cy="79701"/>
              </a:xfrm>
              <a:custGeom>
                <a:avLst/>
                <a:gdLst/>
                <a:ahLst/>
                <a:cxnLst/>
                <a:rect l="l" t="t" r="r" b="b"/>
                <a:pathLst>
                  <a:path w="6027" h="4363" extrusionOk="0">
                    <a:moveTo>
                      <a:pt x="5915" y="0"/>
                    </a:moveTo>
                    <a:lnTo>
                      <a:pt x="0" y="74"/>
                    </a:lnTo>
                    <a:lnTo>
                      <a:pt x="222" y="4363"/>
                    </a:lnTo>
                    <a:lnTo>
                      <a:pt x="6026" y="4067"/>
                    </a:lnTo>
                    <a:lnTo>
                      <a:pt x="591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1063;p53">
                <a:extLst>
                  <a:ext uri="{FF2B5EF4-FFF2-40B4-BE49-F238E27FC236}">
                    <a16:creationId xmlns:a16="http://schemas.microsoft.com/office/drawing/2014/main" id="{3379F5CA-5DA8-4D9E-8C96-DB032EA92381}"/>
                  </a:ext>
                </a:extLst>
              </p:cNvPr>
              <p:cNvSpPr/>
              <p:nvPr/>
            </p:nvSpPr>
            <p:spPr>
              <a:xfrm>
                <a:off x="7479139" y="2038410"/>
                <a:ext cx="299203" cy="359998"/>
              </a:xfrm>
              <a:custGeom>
                <a:avLst/>
                <a:gdLst/>
                <a:ahLst/>
                <a:cxnLst/>
                <a:rect l="l" t="t" r="r" b="b"/>
                <a:pathLst>
                  <a:path w="16379" h="19707" extrusionOk="0">
                    <a:moveTo>
                      <a:pt x="12238" y="8689"/>
                    </a:moveTo>
                    <a:lnTo>
                      <a:pt x="14197" y="11425"/>
                    </a:lnTo>
                    <a:cubicBezTo>
                      <a:pt x="13495" y="12053"/>
                      <a:pt x="12867" y="12756"/>
                      <a:pt x="12275" y="13495"/>
                    </a:cubicBezTo>
                    <a:lnTo>
                      <a:pt x="12275" y="13532"/>
                    </a:lnTo>
                    <a:cubicBezTo>
                      <a:pt x="12238" y="13606"/>
                      <a:pt x="12201" y="13680"/>
                      <a:pt x="12127" y="13754"/>
                    </a:cubicBezTo>
                    <a:lnTo>
                      <a:pt x="11942" y="13199"/>
                    </a:lnTo>
                    <a:cubicBezTo>
                      <a:pt x="11794" y="12571"/>
                      <a:pt x="11720" y="11905"/>
                      <a:pt x="11757" y="11240"/>
                    </a:cubicBezTo>
                    <a:cubicBezTo>
                      <a:pt x="11831" y="10537"/>
                      <a:pt x="12238" y="8689"/>
                      <a:pt x="12238" y="8689"/>
                    </a:cubicBezTo>
                    <a:close/>
                    <a:moveTo>
                      <a:pt x="10389" y="1"/>
                    </a:moveTo>
                    <a:cubicBezTo>
                      <a:pt x="8504" y="38"/>
                      <a:pt x="7580" y="3254"/>
                      <a:pt x="8171" y="4548"/>
                    </a:cubicBezTo>
                    <a:cubicBezTo>
                      <a:pt x="7765" y="4733"/>
                      <a:pt x="7395" y="4955"/>
                      <a:pt x="7062" y="5214"/>
                    </a:cubicBezTo>
                    <a:cubicBezTo>
                      <a:pt x="6766" y="5435"/>
                      <a:pt x="6582" y="6138"/>
                      <a:pt x="6508" y="7210"/>
                    </a:cubicBezTo>
                    <a:cubicBezTo>
                      <a:pt x="6286" y="8430"/>
                      <a:pt x="5657" y="9539"/>
                      <a:pt x="4770" y="10389"/>
                    </a:cubicBezTo>
                    <a:cubicBezTo>
                      <a:pt x="4623" y="10536"/>
                      <a:pt x="4415" y="10594"/>
                      <a:pt x="4178" y="10594"/>
                    </a:cubicBezTo>
                    <a:cubicBezTo>
                      <a:pt x="3279" y="10594"/>
                      <a:pt x="1960" y="9761"/>
                      <a:pt x="1960" y="9761"/>
                    </a:cubicBezTo>
                    <a:cubicBezTo>
                      <a:pt x="1960" y="9761"/>
                      <a:pt x="1462" y="8889"/>
                      <a:pt x="865" y="8889"/>
                    </a:cubicBezTo>
                    <a:cubicBezTo>
                      <a:pt x="812" y="8889"/>
                      <a:pt x="758" y="8895"/>
                      <a:pt x="703" y="8911"/>
                    </a:cubicBezTo>
                    <a:cubicBezTo>
                      <a:pt x="1" y="9059"/>
                      <a:pt x="555" y="10759"/>
                      <a:pt x="629" y="10907"/>
                    </a:cubicBezTo>
                    <a:cubicBezTo>
                      <a:pt x="694" y="11036"/>
                      <a:pt x="3049" y="12721"/>
                      <a:pt x="5123" y="12721"/>
                    </a:cubicBezTo>
                    <a:cubicBezTo>
                      <a:pt x="5420" y="12721"/>
                      <a:pt x="5712" y="12686"/>
                      <a:pt x="5990" y="12608"/>
                    </a:cubicBezTo>
                    <a:cubicBezTo>
                      <a:pt x="6323" y="12534"/>
                      <a:pt x="6582" y="12386"/>
                      <a:pt x="6803" y="12201"/>
                    </a:cubicBezTo>
                    <a:lnTo>
                      <a:pt x="6803" y="12201"/>
                    </a:lnTo>
                    <a:cubicBezTo>
                      <a:pt x="6877" y="12719"/>
                      <a:pt x="5879" y="19706"/>
                      <a:pt x="5879" y="19706"/>
                    </a:cubicBezTo>
                    <a:lnTo>
                      <a:pt x="13236" y="17377"/>
                    </a:lnTo>
                    <a:lnTo>
                      <a:pt x="12867" y="16194"/>
                    </a:lnTo>
                    <a:cubicBezTo>
                      <a:pt x="13347" y="15565"/>
                      <a:pt x="13902" y="15048"/>
                      <a:pt x="14493" y="14604"/>
                    </a:cubicBezTo>
                    <a:cubicBezTo>
                      <a:pt x="15417" y="14013"/>
                      <a:pt x="16046" y="12608"/>
                      <a:pt x="16194" y="12053"/>
                    </a:cubicBezTo>
                    <a:cubicBezTo>
                      <a:pt x="16379" y="11499"/>
                      <a:pt x="15713" y="9502"/>
                      <a:pt x="14308" y="7062"/>
                    </a:cubicBezTo>
                    <a:cubicBezTo>
                      <a:pt x="12903" y="4622"/>
                      <a:pt x="13199" y="5435"/>
                      <a:pt x="12349" y="4881"/>
                    </a:cubicBezTo>
                    <a:cubicBezTo>
                      <a:pt x="11979" y="4622"/>
                      <a:pt x="11573" y="4437"/>
                      <a:pt x="11129" y="4326"/>
                    </a:cubicBezTo>
                    <a:lnTo>
                      <a:pt x="11055" y="3328"/>
                    </a:lnTo>
                    <a:cubicBezTo>
                      <a:pt x="11240" y="3069"/>
                      <a:pt x="11351" y="2810"/>
                      <a:pt x="11425" y="2515"/>
                    </a:cubicBezTo>
                    <a:cubicBezTo>
                      <a:pt x="11646" y="1553"/>
                      <a:pt x="11425" y="1"/>
                      <a:pt x="1038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1064;p53">
                <a:extLst>
                  <a:ext uri="{FF2B5EF4-FFF2-40B4-BE49-F238E27FC236}">
                    <a16:creationId xmlns:a16="http://schemas.microsoft.com/office/drawing/2014/main" id="{E69182F6-9CF0-4573-95F7-C4A45B9F5671}"/>
                  </a:ext>
                </a:extLst>
              </p:cNvPr>
              <p:cNvSpPr/>
              <p:nvPr/>
            </p:nvSpPr>
            <p:spPr>
              <a:xfrm>
                <a:off x="7529119" y="2315984"/>
                <a:ext cx="241131" cy="47970"/>
              </a:xfrm>
              <a:custGeom>
                <a:avLst/>
                <a:gdLst/>
                <a:ahLst/>
                <a:cxnLst/>
                <a:rect l="l" t="t" r="r" b="b"/>
                <a:pathLst>
                  <a:path w="13200" h="2626" extrusionOk="0">
                    <a:moveTo>
                      <a:pt x="13199" y="1"/>
                    </a:moveTo>
                    <a:lnTo>
                      <a:pt x="296" y="1258"/>
                    </a:lnTo>
                    <a:lnTo>
                      <a:pt x="1" y="2626"/>
                    </a:lnTo>
                    <a:lnTo>
                      <a:pt x="12940" y="1258"/>
                    </a:lnTo>
                    <a:lnTo>
                      <a:pt x="131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1065;p53">
                <a:extLst>
                  <a:ext uri="{FF2B5EF4-FFF2-40B4-BE49-F238E27FC236}">
                    <a16:creationId xmlns:a16="http://schemas.microsoft.com/office/drawing/2014/main" id="{B3E6A9AA-BC2F-4288-8006-ACBFB879D2BA}"/>
                  </a:ext>
                </a:extLst>
              </p:cNvPr>
              <p:cNvSpPr/>
              <p:nvPr/>
            </p:nvSpPr>
            <p:spPr>
              <a:xfrm>
                <a:off x="7539257" y="2349761"/>
                <a:ext cx="222882" cy="45943"/>
              </a:xfrm>
              <a:custGeom>
                <a:avLst/>
                <a:gdLst/>
                <a:ahLst/>
                <a:cxnLst/>
                <a:rect l="l" t="t" r="r" b="b"/>
                <a:pathLst>
                  <a:path w="12201" h="2515" extrusionOk="0">
                    <a:moveTo>
                      <a:pt x="12200" y="0"/>
                    </a:moveTo>
                    <a:lnTo>
                      <a:pt x="259" y="1368"/>
                    </a:lnTo>
                    <a:lnTo>
                      <a:pt x="0" y="2514"/>
                    </a:lnTo>
                    <a:lnTo>
                      <a:pt x="11979" y="1257"/>
                    </a:lnTo>
                    <a:lnTo>
                      <a:pt x="122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1066;p53">
                <a:extLst>
                  <a:ext uri="{FF2B5EF4-FFF2-40B4-BE49-F238E27FC236}">
                    <a16:creationId xmlns:a16="http://schemas.microsoft.com/office/drawing/2014/main" id="{B474B77F-906C-4343-9D90-8E48E2C76D3D}"/>
                  </a:ext>
                </a:extLst>
              </p:cNvPr>
              <p:cNvSpPr/>
              <p:nvPr/>
            </p:nvSpPr>
            <p:spPr>
              <a:xfrm>
                <a:off x="5133610" y="3063618"/>
                <a:ext cx="1381133" cy="432246"/>
              </a:xfrm>
              <a:custGeom>
                <a:avLst/>
                <a:gdLst/>
                <a:ahLst/>
                <a:cxnLst/>
                <a:rect l="l" t="t" r="r" b="b"/>
                <a:pathLst>
                  <a:path w="75606" h="23662" extrusionOk="0">
                    <a:moveTo>
                      <a:pt x="42813" y="0"/>
                    </a:moveTo>
                    <a:lnTo>
                      <a:pt x="1" y="7801"/>
                    </a:lnTo>
                    <a:lnTo>
                      <a:pt x="28579" y="23661"/>
                    </a:lnTo>
                    <a:lnTo>
                      <a:pt x="75606" y="14308"/>
                    </a:lnTo>
                    <a:lnTo>
                      <a:pt x="4281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1067;p53">
                <a:extLst>
                  <a:ext uri="{FF2B5EF4-FFF2-40B4-BE49-F238E27FC236}">
                    <a16:creationId xmlns:a16="http://schemas.microsoft.com/office/drawing/2014/main" id="{D8642E3A-4FEC-4245-92E4-A33E064996CA}"/>
                  </a:ext>
                </a:extLst>
              </p:cNvPr>
              <p:cNvSpPr/>
              <p:nvPr/>
            </p:nvSpPr>
            <p:spPr>
              <a:xfrm>
                <a:off x="5649594" y="3324971"/>
                <a:ext cx="865149" cy="1280515"/>
              </a:xfrm>
              <a:custGeom>
                <a:avLst/>
                <a:gdLst/>
                <a:ahLst/>
                <a:cxnLst/>
                <a:rect l="l" t="t" r="r" b="b"/>
                <a:pathLst>
                  <a:path w="47360" h="70098" extrusionOk="0">
                    <a:moveTo>
                      <a:pt x="47360" y="1"/>
                    </a:moveTo>
                    <a:lnTo>
                      <a:pt x="333" y="9354"/>
                    </a:lnTo>
                    <a:lnTo>
                      <a:pt x="0" y="70097"/>
                    </a:lnTo>
                    <a:lnTo>
                      <a:pt x="47027" y="55346"/>
                    </a:lnTo>
                    <a:lnTo>
                      <a:pt x="473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1068;p53">
                <a:extLst>
                  <a:ext uri="{FF2B5EF4-FFF2-40B4-BE49-F238E27FC236}">
                    <a16:creationId xmlns:a16="http://schemas.microsoft.com/office/drawing/2014/main" id="{C9201500-2B0B-481A-9C1F-1DBBBAA1A665}"/>
                  </a:ext>
                </a:extLst>
              </p:cNvPr>
              <p:cNvSpPr/>
              <p:nvPr/>
            </p:nvSpPr>
            <p:spPr>
              <a:xfrm>
                <a:off x="5127545" y="3206123"/>
                <a:ext cx="528150" cy="1399364"/>
              </a:xfrm>
              <a:custGeom>
                <a:avLst/>
                <a:gdLst/>
                <a:ahLst/>
                <a:cxnLst/>
                <a:rect l="l" t="t" r="r" b="b"/>
                <a:pathLst>
                  <a:path w="28912" h="76604" extrusionOk="0">
                    <a:moveTo>
                      <a:pt x="333" y="0"/>
                    </a:moveTo>
                    <a:lnTo>
                      <a:pt x="0" y="56380"/>
                    </a:lnTo>
                    <a:lnTo>
                      <a:pt x="28578" y="76603"/>
                    </a:lnTo>
                    <a:lnTo>
                      <a:pt x="28911" y="15860"/>
                    </a:lnTo>
                    <a:lnTo>
                      <a:pt x="33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1069;p53">
                <a:extLst>
                  <a:ext uri="{FF2B5EF4-FFF2-40B4-BE49-F238E27FC236}">
                    <a16:creationId xmlns:a16="http://schemas.microsoft.com/office/drawing/2014/main" id="{44ABB957-267F-47C4-8915-AF3958E4A326}"/>
                  </a:ext>
                </a:extLst>
              </p:cNvPr>
              <p:cNvSpPr/>
              <p:nvPr/>
            </p:nvSpPr>
            <p:spPr>
              <a:xfrm>
                <a:off x="5653649" y="3636999"/>
                <a:ext cx="859066" cy="191151"/>
              </a:xfrm>
              <a:custGeom>
                <a:avLst/>
                <a:gdLst/>
                <a:ahLst/>
                <a:cxnLst/>
                <a:rect l="l" t="t" r="r" b="b"/>
                <a:pathLst>
                  <a:path w="47027" h="10464" fill="none" extrusionOk="0">
                    <a:moveTo>
                      <a:pt x="0" y="10463"/>
                    </a:moveTo>
                    <a:lnTo>
                      <a:pt x="47027" y="0"/>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1070;p53">
                <a:extLst>
                  <a:ext uri="{FF2B5EF4-FFF2-40B4-BE49-F238E27FC236}">
                    <a16:creationId xmlns:a16="http://schemas.microsoft.com/office/drawing/2014/main" id="{742BF276-BE15-4DFB-A2BF-42C69507D9A0}"/>
                  </a:ext>
                </a:extLst>
              </p:cNvPr>
              <p:cNvSpPr/>
              <p:nvPr/>
            </p:nvSpPr>
            <p:spPr>
              <a:xfrm>
                <a:off x="5664445" y="3967933"/>
                <a:ext cx="841529" cy="212067"/>
              </a:xfrm>
              <a:custGeom>
                <a:avLst/>
                <a:gdLst/>
                <a:ahLst/>
                <a:cxnLst/>
                <a:rect l="l" t="t" r="r" b="b"/>
                <a:pathLst>
                  <a:path w="46067" h="11609" fill="none" extrusionOk="0">
                    <a:moveTo>
                      <a:pt x="1" y="11609"/>
                    </a:moveTo>
                    <a:lnTo>
                      <a:pt x="46066" y="0"/>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1071;p53">
                <a:extLst>
                  <a:ext uri="{FF2B5EF4-FFF2-40B4-BE49-F238E27FC236}">
                    <a16:creationId xmlns:a16="http://schemas.microsoft.com/office/drawing/2014/main" id="{EC74B352-4D93-49EC-95A1-D1624C2FE3DE}"/>
                  </a:ext>
                </a:extLst>
              </p:cNvPr>
              <p:cNvSpPr/>
              <p:nvPr/>
            </p:nvSpPr>
            <p:spPr>
              <a:xfrm>
                <a:off x="5649594" y="3495846"/>
                <a:ext cx="6101" cy="1100854"/>
              </a:xfrm>
              <a:custGeom>
                <a:avLst/>
                <a:gdLst/>
                <a:ahLst/>
                <a:cxnLst/>
                <a:rect l="l" t="t" r="r" b="b"/>
                <a:pathLst>
                  <a:path w="334" h="60263" fill="none" extrusionOk="0">
                    <a:moveTo>
                      <a:pt x="333" y="0"/>
                    </a:moveTo>
                    <a:lnTo>
                      <a:pt x="0" y="60263"/>
                    </a:lnTo>
                  </a:path>
                </a:pathLst>
              </a:custGeom>
              <a:noFill/>
              <a:ln w="8325"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1072;p53">
                <a:extLst>
                  <a:ext uri="{FF2B5EF4-FFF2-40B4-BE49-F238E27FC236}">
                    <a16:creationId xmlns:a16="http://schemas.microsoft.com/office/drawing/2014/main" id="{9F5784B3-3FF9-415A-AEA3-DBB3156CBA3B}"/>
                  </a:ext>
                </a:extLst>
              </p:cNvPr>
              <p:cNvSpPr/>
              <p:nvPr/>
            </p:nvSpPr>
            <p:spPr>
              <a:xfrm>
                <a:off x="5648918" y="3438431"/>
                <a:ext cx="859742" cy="1166380"/>
              </a:xfrm>
              <a:custGeom>
                <a:avLst/>
                <a:gdLst/>
                <a:ahLst/>
                <a:cxnLst/>
                <a:rect l="l" t="t" r="r" b="b"/>
                <a:pathLst>
                  <a:path w="47064" h="63850" extrusionOk="0">
                    <a:moveTo>
                      <a:pt x="16083" y="1"/>
                    </a:moveTo>
                    <a:lnTo>
                      <a:pt x="370" y="3107"/>
                    </a:lnTo>
                    <a:lnTo>
                      <a:pt x="0" y="63849"/>
                    </a:lnTo>
                    <a:lnTo>
                      <a:pt x="47064" y="49135"/>
                    </a:lnTo>
                    <a:lnTo>
                      <a:pt x="47064" y="47360"/>
                    </a:lnTo>
                    <a:cubicBezTo>
                      <a:pt x="45215" y="45993"/>
                      <a:pt x="42997" y="45216"/>
                      <a:pt x="40742" y="45142"/>
                    </a:cubicBezTo>
                    <a:cubicBezTo>
                      <a:pt x="40584" y="45137"/>
                      <a:pt x="40427" y="45135"/>
                      <a:pt x="40270" y="45135"/>
                    </a:cubicBezTo>
                    <a:cubicBezTo>
                      <a:pt x="34548" y="45135"/>
                      <a:pt x="29460" y="48338"/>
                      <a:pt x="23846" y="48950"/>
                    </a:cubicBezTo>
                    <a:cubicBezTo>
                      <a:pt x="23338" y="49008"/>
                      <a:pt x="22836" y="49037"/>
                      <a:pt x="22341" y="49037"/>
                    </a:cubicBezTo>
                    <a:cubicBezTo>
                      <a:pt x="18410" y="49037"/>
                      <a:pt x="14959" y="47222"/>
                      <a:pt x="12792" y="43774"/>
                    </a:cubicBezTo>
                    <a:cubicBezTo>
                      <a:pt x="10426" y="40040"/>
                      <a:pt x="9539" y="35493"/>
                      <a:pt x="9317" y="31130"/>
                    </a:cubicBezTo>
                    <a:cubicBezTo>
                      <a:pt x="9021" y="25954"/>
                      <a:pt x="9835" y="20852"/>
                      <a:pt x="11055" y="15824"/>
                    </a:cubicBezTo>
                    <a:cubicBezTo>
                      <a:pt x="12312" y="10427"/>
                      <a:pt x="14012" y="5140"/>
                      <a:pt x="160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1073;p53">
                <a:extLst>
                  <a:ext uri="{FF2B5EF4-FFF2-40B4-BE49-F238E27FC236}">
                    <a16:creationId xmlns:a16="http://schemas.microsoft.com/office/drawing/2014/main" id="{762EA40D-6BB4-44EE-983B-3911396CDE35}"/>
                  </a:ext>
                </a:extLst>
              </p:cNvPr>
              <p:cNvSpPr/>
              <p:nvPr/>
            </p:nvSpPr>
            <p:spPr>
              <a:xfrm>
                <a:off x="5953510" y="3371572"/>
                <a:ext cx="326203" cy="107413"/>
              </a:xfrm>
              <a:custGeom>
                <a:avLst/>
                <a:gdLst/>
                <a:ahLst/>
                <a:cxnLst/>
                <a:rect l="l" t="t" r="r" b="b"/>
                <a:pathLst>
                  <a:path w="17857" h="5880" extrusionOk="0">
                    <a:moveTo>
                      <a:pt x="17857" y="1"/>
                    </a:moveTo>
                    <a:lnTo>
                      <a:pt x="0" y="3550"/>
                    </a:lnTo>
                    <a:lnTo>
                      <a:pt x="1627" y="5879"/>
                    </a:lnTo>
                    <a:lnTo>
                      <a:pt x="16896" y="2995"/>
                    </a:lnTo>
                    <a:lnTo>
                      <a:pt x="178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1074;p53">
                <a:extLst>
                  <a:ext uri="{FF2B5EF4-FFF2-40B4-BE49-F238E27FC236}">
                    <a16:creationId xmlns:a16="http://schemas.microsoft.com/office/drawing/2014/main" id="{E46B75EA-B3CD-4DAC-9BCF-874985874BE8}"/>
                  </a:ext>
                </a:extLst>
              </p:cNvPr>
              <p:cNvSpPr/>
              <p:nvPr/>
            </p:nvSpPr>
            <p:spPr>
              <a:xfrm>
                <a:off x="5969714" y="3689006"/>
                <a:ext cx="326221" cy="116181"/>
              </a:xfrm>
              <a:custGeom>
                <a:avLst/>
                <a:gdLst/>
                <a:ahLst/>
                <a:cxnLst/>
                <a:rect l="l" t="t" r="r" b="b"/>
                <a:pathLst>
                  <a:path w="17858" h="6360" extrusionOk="0">
                    <a:moveTo>
                      <a:pt x="17857" y="0"/>
                    </a:moveTo>
                    <a:lnTo>
                      <a:pt x="0" y="4030"/>
                    </a:lnTo>
                    <a:lnTo>
                      <a:pt x="1627" y="6359"/>
                    </a:lnTo>
                    <a:lnTo>
                      <a:pt x="17081" y="2773"/>
                    </a:lnTo>
                    <a:lnTo>
                      <a:pt x="1785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1075;p53">
                <a:extLst>
                  <a:ext uri="{FF2B5EF4-FFF2-40B4-BE49-F238E27FC236}">
                    <a16:creationId xmlns:a16="http://schemas.microsoft.com/office/drawing/2014/main" id="{D2BE728C-319A-4CFB-BA93-5418F6962250}"/>
                  </a:ext>
                </a:extLst>
              </p:cNvPr>
              <p:cNvSpPr/>
              <p:nvPr/>
            </p:nvSpPr>
            <p:spPr>
              <a:xfrm>
                <a:off x="6007527" y="4017218"/>
                <a:ext cx="326221" cy="124292"/>
              </a:xfrm>
              <a:custGeom>
                <a:avLst/>
                <a:gdLst/>
                <a:ahLst/>
                <a:cxnLst/>
                <a:rect l="l" t="t" r="r" b="b"/>
                <a:pathLst>
                  <a:path w="17858" h="6804" extrusionOk="0">
                    <a:moveTo>
                      <a:pt x="17858" y="1"/>
                    </a:moveTo>
                    <a:lnTo>
                      <a:pt x="1" y="4474"/>
                    </a:lnTo>
                    <a:lnTo>
                      <a:pt x="1627" y="6803"/>
                    </a:lnTo>
                    <a:lnTo>
                      <a:pt x="17007" y="3180"/>
                    </a:lnTo>
                    <a:lnTo>
                      <a:pt x="1785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1076;p53">
                <a:extLst>
                  <a:ext uri="{FF2B5EF4-FFF2-40B4-BE49-F238E27FC236}">
                    <a16:creationId xmlns:a16="http://schemas.microsoft.com/office/drawing/2014/main" id="{C8157E93-E7E4-408E-BC37-CB3AE604E195}"/>
                  </a:ext>
                </a:extLst>
              </p:cNvPr>
              <p:cNvSpPr/>
              <p:nvPr/>
            </p:nvSpPr>
            <p:spPr>
              <a:xfrm>
                <a:off x="5133610" y="3242585"/>
                <a:ext cx="522085" cy="312703"/>
              </a:xfrm>
              <a:custGeom>
                <a:avLst/>
                <a:gdLst/>
                <a:ahLst/>
                <a:cxnLst/>
                <a:rect l="l" t="t" r="r" b="b"/>
                <a:pathLst>
                  <a:path w="28580" h="17118" fill="none" extrusionOk="0">
                    <a:moveTo>
                      <a:pt x="1" y="0"/>
                    </a:moveTo>
                    <a:lnTo>
                      <a:pt x="28579" y="17118"/>
                    </a:lnTo>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1077;p53">
                <a:extLst>
                  <a:ext uri="{FF2B5EF4-FFF2-40B4-BE49-F238E27FC236}">
                    <a16:creationId xmlns:a16="http://schemas.microsoft.com/office/drawing/2014/main" id="{B7ECB33A-47E9-4D49-930F-AF8A36033788}"/>
                  </a:ext>
                </a:extLst>
              </p:cNvPr>
              <p:cNvSpPr/>
              <p:nvPr/>
            </p:nvSpPr>
            <p:spPr>
              <a:xfrm>
                <a:off x="5126869" y="3387793"/>
                <a:ext cx="528826" cy="1217693"/>
              </a:xfrm>
              <a:custGeom>
                <a:avLst/>
                <a:gdLst/>
                <a:ahLst/>
                <a:cxnLst/>
                <a:rect l="l" t="t" r="r" b="b"/>
                <a:pathLst>
                  <a:path w="28949" h="66659" extrusionOk="0">
                    <a:moveTo>
                      <a:pt x="18300" y="0"/>
                    </a:moveTo>
                    <a:cubicBezTo>
                      <a:pt x="18227" y="2625"/>
                      <a:pt x="18005" y="5287"/>
                      <a:pt x="17635" y="7838"/>
                    </a:cubicBezTo>
                    <a:cubicBezTo>
                      <a:pt x="16711" y="14493"/>
                      <a:pt x="14936" y="21887"/>
                      <a:pt x="10204" y="26915"/>
                    </a:cubicBezTo>
                    <a:cubicBezTo>
                      <a:pt x="8134" y="29170"/>
                      <a:pt x="5398" y="30760"/>
                      <a:pt x="2403" y="31425"/>
                    </a:cubicBezTo>
                    <a:cubicBezTo>
                      <a:pt x="1664" y="31573"/>
                      <a:pt x="887" y="31647"/>
                      <a:pt x="111" y="31721"/>
                    </a:cubicBezTo>
                    <a:lnTo>
                      <a:pt x="0" y="46472"/>
                    </a:lnTo>
                    <a:lnTo>
                      <a:pt x="28578" y="66658"/>
                    </a:lnTo>
                    <a:lnTo>
                      <a:pt x="28948" y="5915"/>
                    </a:lnTo>
                    <a:lnTo>
                      <a:pt x="1830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1078;p53">
                <a:extLst>
                  <a:ext uri="{FF2B5EF4-FFF2-40B4-BE49-F238E27FC236}">
                    <a16:creationId xmlns:a16="http://schemas.microsoft.com/office/drawing/2014/main" id="{9F4AEB7D-E26B-466A-93CB-EDACB5709205}"/>
                  </a:ext>
                </a:extLst>
              </p:cNvPr>
              <p:cNvSpPr/>
              <p:nvPr/>
            </p:nvSpPr>
            <p:spPr>
              <a:xfrm>
                <a:off x="5162655" y="3387793"/>
                <a:ext cx="428190" cy="1090040"/>
              </a:xfrm>
              <a:custGeom>
                <a:avLst/>
                <a:gdLst/>
                <a:ahLst/>
                <a:cxnLst/>
                <a:rect l="l" t="t" r="r" b="b"/>
                <a:pathLst>
                  <a:path w="23440" h="59671" fill="none" extrusionOk="0">
                    <a:moveTo>
                      <a:pt x="0" y="0"/>
                    </a:moveTo>
                    <a:lnTo>
                      <a:pt x="0" y="44328"/>
                    </a:lnTo>
                    <a:lnTo>
                      <a:pt x="23440" y="59671"/>
                    </a:lnTo>
                    <a:lnTo>
                      <a:pt x="23440" y="13494"/>
                    </a:lnTo>
                    <a:lnTo>
                      <a:pt x="0" y="0"/>
                    </a:lnTo>
                    <a:close/>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1079;p53">
                <a:extLst>
                  <a:ext uri="{FF2B5EF4-FFF2-40B4-BE49-F238E27FC236}">
                    <a16:creationId xmlns:a16="http://schemas.microsoft.com/office/drawing/2014/main" id="{E2C99FE1-518A-4838-A023-779B81FC59DA}"/>
                  </a:ext>
                </a:extLst>
              </p:cNvPr>
              <p:cNvSpPr/>
              <p:nvPr/>
            </p:nvSpPr>
            <p:spPr>
              <a:xfrm>
                <a:off x="5297725" y="2267356"/>
                <a:ext cx="928647" cy="224252"/>
              </a:xfrm>
              <a:custGeom>
                <a:avLst/>
                <a:gdLst/>
                <a:ahLst/>
                <a:cxnLst/>
                <a:rect l="l" t="t" r="r" b="b"/>
                <a:pathLst>
                  <a:path w="50836" h="12276" extrusionOk="0">
                    <a:moveTo>
                      <a:pt x="20704" y="1"/>
                    </a:moveTo>
                    <a:lnTo>
                      <a:pt x="1" y="2441"/>
                    </a:lnTo>
                    <a:lnTo>
                      <a:pt x="25362" y="12275"/>
                    </a:lnTo>
                    <a:lnTo>
                      <a:pt x="50835" y="8874"/>
                    </a:lnTo>
                    <a:lnTo>
                      <a:pt x="20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1080;p53">
                <a:extLst>
                  <a:ext uri="{FF2B5EF4-FFF2-40B4-BE49-F238E27FC236}">
                    <a16:creationId xmlns:a16="http://schemas.microsoft.com/office/drawing/2014/main" id="{3EC2099C-C85C-4A38-8BD6-E5D791DA3260}"/>
                  </a:ext>
                </a:extLst>
              </p:cNvPr>
              <p:cNvSpPr/>
              <p:nvPr/>
            </p:nvSpPr>
            <p:spPr>
              <a:xfrm>
                <a:off x="5755618" y="2429444"/>
                <a:ext cx="470753" cy="991450"/>
              </a:xfrm>
              <a:custGeom>
                <a:avLst/>
                <a:gdLst/>
                <a:ahLst/>
                <a:cxnLst/>
                <a:rect l="l" t="t" r="r" b="b"/>
                <a:pathLst>
                  <a:path w="25770" h="54274" extrusionOk="0">
                    <a:moveTo>
                      <a:pt x="25769" y="1"/>
                    </a:moveTo>
                    <a:lnTo>
                      <a:pt x="296" y="3402"/>
                    </a:lnTo>
                    <a:lnTo>
                      <a:pt x="1" y="54274"/>
                    </a:lnTo>
                    <a:lnTo>
                      <a:pt x="25473" y="48950"/>
                    </a:lnTo>
                    <a:lnTo>
                      <a:pt x="25769" y="1"/>
                    </a:lnTo>
                    <a:close/>
                  </a:path>
                </a:pathLst>
              </a:custGeom>
              <a:solidFill>
                <a:srgbClr val="2C00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1081;p53">
                <a:extLst>
                  <a:ext uri="{FF2B5EF4-FFF2-40B4-BE49-F238E27FC236}">
                    <a16:creationId xmlns:a16="http://schemas.microsoft.com/office/drawing/2014/main" id="{A247EE5E-4683-453A-92F7-EDBC170F21CA}"/>
                  </a:ext>
                </a:extLst>
              </p:cNvPr>
              <p:cNvSpPr/>
              <p:nvPr/>
            </p:nvSpPr>
            <p:spPr>
              <a:xfrm>
                <a:off x="5292318" y="2311929"/>
                <a:ext cx="468726" cy="1108965"/>
              </a:xfrm>
              <a:custGeom>
                <a:avLst/>
                <a:gdLst/>
                <a:ahLst/>
                <a:cxnLst/>
                <a:rect l="l" t="t" r="r" b="b"/>
                <a:pathLst>
                  <a:path w="25659" h="60707" extrusionOk="0">
                    <a:moveTo>
                      <a:pt x="297" y="1"/>
                    </a:moveTo>
                    <a:lnTo>
                      <a:pt x="1" y="47360"/>
                    </a:lnTo>
                    <a:lnTo>
                      <a:pt x="25363" y="60707"/>
                    </a:lnTo>
                    <a:lnTo>
                      <a:pt x="25658" y="9835"/>
                    </a:lnTo>
                    <a:lnTo>
                      <a:pt x="2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1082;p53">
                <a:extLst>
                  <a:ext uri="{FF2B5EF4-FFF2-40B4-BE49-F238E27FC236}">
                    <a16:creationId xmlns:a16="http://schemas.microsoft.com/office/drawing/2014/main" id="{1D8C5D61-2075-4C35-BF09-6E6011B84127}"/>
                  </a:ext>
                </a:extLst>
              </p:cNvPr>
              <p:cNvSpPr/>
              <p:nvPr/>
            </p:nvSpPr>
            <p:spPr>
              <a:xfrm>
                <a:off x="5827885" y="2478072"/>
                <a:ext cx="352563" cy="175605"/>
              </a:xfrm>
              <a:custGeom>
                <a:avLst/>
                <a:gdLst/>
                <a:ahLst/>
                <a:cxnLst/>
                <a:rect l="l" t="t" r="r" b="b"/>
                <a:pathLst>
                  <a:path w="19300" h="9613" fill="none" extrusionOk="0">
                    <a:moveTo>
                      <a:pt x="38" y="3143"/>
                    </a:moveTo>
                    <a:lnTo>
                      <a:pt x="1" y="9613"/>
                    </a:lnTo>
                    <a:lnTo>
                      <a:pt x="19262" y="6544"/>
                    </a:lnTo>
                    <a:lnTo>
                      <a:pt x="19299" y="1"/>
                    </a:lnTo>
                    <a:close/>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1083;p53">
                <a:extLst>
                  <a:ext uri="{FF2B5EF4-FFF2-40B4-BE49-F238E27FC236}">
                    <a16:creationId xmlns:a16="http://schemas.microsoft.com/office/drawing/2014/main" id="{ABD9E8B7-C5E9-4D1C-A078-39939C63EDC7}"/>
                  </a:ext>
                </a:extLst>
              </p:cNvPr>
              <p:cNvSpPr/>
              <p:nvPr/>
            </p:nvSpPr>
            <p:spPr>
              <a:xfrm>
                <a:off x="5823829" y="2625308"/>
                <a:ext cx="355266" cy="713876"/>
              </a:xfrm>
              <a:custGeom>
                <a:avLst/>
                <a:gdLst/>
                <a:ahLst/>
                <a:cxnLst/>
                <a:rect l="l" t="t" r="r" b="b"/>
                <a:pathLst>
                  <a:path w="19448" h="39079" extrusionOk="0">
                    <a:moveTo>
                      <a:pt x="19447" y="0"/>
                    </a:moveTo>
                    <a:lnTo>
                      <a:pt x="223" y="3291"/>
                    </a:lnTo>
                    <a:lnTo>
                      <a:pt x="1" y="39078"/>
                    </a:lnTo>
                    <a:lnTo>
                      <a:pt x="19262" y="35455"/>
                    </a:lnTo>
                    <a:lnTo>
                      <a:pt x="1944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1084;p53">
                <a:extLst>
                  <a:ext uri="{FF2B5EF4-FFF2-40B4-BE49-F238E27FC236}">
                    <a16:creationId xmlns:a16="http://schemas.microsoft.com/office/drawing/2014/main" id="{19D0CE9E-B04E-4B90-91D9-FA397A42977A}"/>
                  </a:ext>
                </a:extLst>
              </p:cNvPr>
              <p:cNvSpPr/>
              <p:nvPr/>
            </p:nvSpPr>
            <p:spPr>
              <a:xfrm>
                <a:off x="5869754" y="2717833"/>
                <a:ext cx="236400" cy="218826"/>
              </a:xfrm>
              <a:custGeom>
                <a:avLst/>
                <a:gdLst/>
                <a:ahLst/>
                <a:cxnLst/>
                <a:rect l="l" t="t" r="r" b="b"/>
                <a:pathLst>
                  <a:path w="12941" h="11979" extrusionOk="0">
                    <a:moveTo>
                      <a:pt x="6508" y="0"/>
                    </a:moveTo>
                    <a:cubicBezTo>
                      <a:pt x="2921" y="0"/>
                      <a:pt x="38" y="2662"/>
                      <a:pt x="38" y="5952"/>
                    </a:cubicBezTo>
                    <a:cubicBezTo>
                      <a:pt x="1" y="9243"/>
                      <a:pt x="2847" y="11942"/>
                      <a:pt x="6434" y="11979"/>
                    </a:cubicBezTo>
                    <a:cubicBezTo>
                      <a:pt x="9983" y="11979"/>
                      <a:pt x="12903" y="9317"/>
                      <a:pt x="12903" y="6026"/>
                    </a:cubicBezTo>
                    <a:cubicBezTo>
                      <a:pt x="12940" y="2736"/>
                      <a:pt x="10057" y="37"/>
                      <a:pt x="650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1085;p53">
                <a:extLst>
                  <a:ext uri="{FF2B5EF4-FFF2-40B4-BE49-F238E27FC236}">
                    <a16:creationId xmlns:a16="http://schemas.microsoft.com/office/drawing/2014/main" id="{85BFBF16-F707-488E-A1E4-8EEE336D541E}"/>
                  </a:ext>
                </a:extLst>
              </p:cNvPr>
              <p:cNvSpPr/>
              <p:nvPr/>
            </p:nvSpPr>
            <p:spPr>
              <a:xfrm>
                <a:off x="5907586" y="2766443"/>
                <a:ext cx="155456" cy="130996"/>
              </a:xfrm>
              <a:custGeom>
                <a:avLst/>
                <a:gdLst/>
                <a:ahLst/>
                <a:cxnLst/>
                <a:rect l="l" t="t" r="r" b="b"/>
                <a:pathLst>
                  <a:path w="8510" h="7171" extrusionOk="0">
                    <a:moveTo>
                      <a:pt x="4912" y="0"/>
                    </a:moveTo>
                    <a:cubicBezTo>
                      <a:pt x="4889" y="0"/>
                      <a:pt x="4866" y="1"/>
                      <a:pt x="4843" y="1"/>
                    </a:cubicBezTo>
                    <a:cubicBezTo>
                      <a:pt x="1590" y="1"/>
                      <a:pt x="0" y="3957"/>
                      <a:pt x="2366" y="6175"/>
                    </a:cubicBezTo>
                    <a:cubicBezTo>
                      <a:pt x="3089" y="6864"/>
                      <a:pt x="3950" y="7170"/>
                      <a:pt x="4790" y="7170"/>
                    </a:cubicBezTo>
                    <a:cubicBezTo>
                      <a:pt x="6702" y="7170"/>
                      <a:pt x="8510" y="5588"/>
                      <a:pt x="8355" y="3328"/>
                    </a:cubicBezTo>
                    <a:cubicBezTo>
                      <a:pt x="8319" y="1466"/>
                      <a:pt x="6767" y="0"/>
                      <a:pt x="491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1086;p53">
                <a:extLst>
                  <a:ext uri="{FF2B5EF4-FFF2-40B4-BE49-F238E27FC236}">
                    <a16:creationId xmlns:a16="http://schemas.microsoft.com/office/drawing/2014/main" id="{FA1C2741-5076-40C4-ACDE-D52624259B32}"/>
                  </a:ext>
                </a:extLst>
              </p:cNvPr>
              <p:cNvSpPr/>
              <p:nvPr/>
            </p:nvSpPr>
            <p:spPr>
              <a:xfrm>
                <a:off x="5939517" y="2788729"/>
                <a:ext cx="98955" cy="82934"/>
              </a:xfrm>
              <a:custGeom>
                <a:avLst/>
                <a:gdLst/>
                <a:ahLst/>
                <a:cxnLst/>
                <a:rect l="l" t="t" r="r" b="b"/>
                <a:pathLst>
                  <a:path w="5417" h="4540" extrusionOk="0">
                    <a:moveTo>
                      <a:pt x="3126" y="0"/>
                    </a:moveTo>
                    <a:cubicBezTo>
                      <a:pt x="3104" y="0"/>
                      <a:pt x="3081" y="0"/>
                      <a:pt x="3058" y="1"/>
                    </a:cubicBezTo>
                    <a:cubicBezTo>
                      <a:pt x="3043" y="1"/>
                      <a:pt x="3029" y="1"/>
                      <a:pt x="3014" y="1"/>
                    </a:cubicBezTo>
                    <a:cubicBezTo>
                      <a:pt x="974" y="1"/>
                      <a:pt x="1" y="2525"/>
                      <a:pt x="1505" y="3920"/>
                    </a:cubicBezTo>
                    <a:cubicBezTo>
                      <a:pt x="1957" y="4349"/>
                      <a:pt x="2501" y="4540"/>
                      <a:pt x="3035" y="4540"/>
                    </a:cubicBezTo>
                    <a:cubicBezTo>
                      <a:pt x="4251" y="4540"/>
                      <a:pt x="5416" y="3547"/>
                      <a:pt x="5313" y="2108"/>
                    </a:cubicBezTo>
                    <a:cubicBezTo>
                      <a:pt x="5277" y="947"/>
                      <a:pt x="4315" y="0"/>
                      <a:pt x="3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1087;p53">
                <a:extLst>
                  <a:ext uri="{FF2B5EF4-FFF2-40B4-BE49-F238E27FC236}">
                    <a16:creationId xmlns:a16="http://schemas.microsoft.com/office/drawing/2014/main" id="{117D6072-D6AC-47AF-8D54-C34CFE53EE1E}"/>
                  </a:ext>
                </a:extLst>
              </p:cNvPr>
              <p:cNvSpPr/>
              <p:nvPr/>
            </p:nvSpPr>
            <p:spPr>
              <a:xfrm>
                <a:off x="5875837" y="2985945"/>
                <a:ext cx="235724" cy="218169"/>
              </a:xfrm>
              <a:custGeom>
                <a:avLst/>
                <a:gdLst/>
                <a:ahLst/>
                <a:cxnLst/>
                <a:rect l="l" t="t" r="r" b="b"/>
                <a:pathLst>
                  <a:path w="12904" h="11943" extrusionOk="0">
                    <a:moveTo>
                      <a:pt x="6397" y="0"/>
                    </a:moveTo>
                    <a:cubicBezTo>
                      <a:pt x="2882" y="0"/>
                      <a:pt x="37" y="2648"/>
                      <a:pt x="0" y="5953"/>
                    </a:cubicBezTo>
                    <a:cubicBezTo>
                      <a:pt x="0" y="9243"/>
                      <a:pt x="2847" y="11905"/>
                      <a:pt x="6396" y="11942"/>
                    </a:cubicBezTo>
                    <a:cubicBezTo>
                      <a:pt x="6421" y="11942"/>
                      <a:pt x="6446" y="11943"/>
                      <a:pt x="6470" y="11943"/>
                    </a:cubicBezTo>
                    <a:cubicBezTo>
                      <a:pt x="10022" y="11943"/>
                      <a:pt x="12866" y="9294"/>
                      <a:pt x="12866" y="5990"/>
                    </a:cubicBezTo>
                    <a:cubicBezTo>
                      <a:pt x="12903" y="2699"/>
                      <a:pt x="10056" y="1"/>
                      <a:pt x="6470" y="1"/>
                    </a:cubicBezTo>
                    <a:cubicBezTo>
                      <a:pt x="6446" y="0"/>
                      <a:pt x="6422" y="0"/>
                      <a:pt x="639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1088;p53">
                <a:extLst>
                  <a:ext uri="{FF2B5EF4-FFF2-40B4-BE49-F238E27FC236}">
                    <a16:creationId xmlns:a16="http://schemas.microsoft.com/office/drawing/2014/main" id="{14057EED-6EF3-498E-B3DE-0163188EF55A}"/>
                  </a:ext>
                </a:extLst>
              </p:cNvPr>
              <p:cNvSpPr/>
              <p:nvPr/>
            </p:nvSpPr>
            <p:spPr>
              <a:xfrm>
                <a:off x="5913176" y="3034518"/>
                <a:ext cx="155950" cy="130740"/>
              </a:xfrm>
              <a:custGeom>
                <a:avLst/>
                <a:gdLst/>
                <a:ahLst/>
                <a:cxnLst/>
                <a:rect l="l" t="t" r="r" b="b"/>
                <a:pathLst>
                  <a:path w="8537" h="7157" extrusionOk="0">
                    <a:moveTo>
                      <a:pt x="4968" y="1"/>
                    </a:moveTo>
                    <a:cubicBezTo>
                      <a:pt x="4923" y="1"/>
                      <a:pt x="4878" y="2"/>
                      <a:pt x="4833" y="3"/>
                    </a:cubicBezTo>
                    <a:cubicBezTo>
                      <a:pt x="4818" y="3"/>
                      <a:pt x="4803" y="3"/>
                      <a:pt x="4788" y="3"/>
                    </a:cubicBezTo>
                    <a:cubicBezTo>
                      <a:pt x="1565" y="3"/>
                      <a:pt x="1" y="3933"/>
                      <a:pt x="2356" y="6178"/>
                    </a:cubicBezTo>
                    <a:cubicBezTo>
                      <a:pt x="3078" y="6854"/>
                      <a:pt x="3941" y="7156"/>
                      <a:pt x="4786" y="7156"/>
                    </a:cubicBezTo>
                    <a:cubicBezTo>
                      <a:pt x="6709" y="7156"/>
                      <a:pt x="8536" y="5592"/>
                      <a:pt x="8382" y="3331"/>
                    </a:cubicBezTo>
                    <a:cubicBezTo>
                      <a:pt x="8310" y="1490"/>
                      <a:pt x="6828" y="1"/>
                      <a:pt x="49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1089;p53">
                <a:extLst>
                  <a:ext uri="{FF2B5EF4-FFF2-40B4-BE49-F238E27FC236}">
                    <a16:creationId xmlns:a16="http://schemas.microsoft.com/office/drawing/2014/main" id="{9B7425F2-5E3C-4B26-8F81-BB5329E375B7}"/>
                  </a:ext>
                </a:extLst>
              </p:cNvPr>
              <p:cNvSpPr/>
              <p:nvPr/>
            </p:nvSpPr>
            <p:spPr>
              <a:xfrm>
                <a:off x="5945400" y="3056165"/>
                <a:ext cx="99138" cy="83263"/>
              </a:xfrm>
              <a:custGeom>
                <a:avLst/>
                <a:gdLst/>
                <a:ahLst/>
                <a:cxnLst/>
                <a:rect l="l" t="t" r="r" b="b"/>
                <a:pathLst>
                  <a:path w="5427" h="4558" extrusionOk="0">
                    <a:moveTo>
                      <a:pt x="3137" y="1"/>
                    </a:moveTo>
                    <a:cubicBezTo>
                      <a:pt x="3114" y="1"/>
                      <a:pt x="3092" y="1"/>
                      <a:pt x="3069" y="2"/>
                    </a:cubicBezTo>
                    <a:cubicBezTo>
                      <a:pt x="999" y="2"/>
                      <a:pt x="0" y="2516"/>
                      <a:pt x="1479" y="3920"/>
                    </a:cubicBezTo>
                    <a:cubicBezTo>
                      <a:pt x="1944" y="4362"/>
                      <a:pt x="2498" y="4558"/>
                      <a:pt x="3040" y="4558"/>
                    </a:cubicBezTo>
                    <a:cubicBezTo>
                      <a:pt x="4266" y="4558"/>
                      <a:pt x="5427" y="3556"/>
                      <a:pt x="5324" y="2146"/>
                    </a:cubicBezTo>
                    <a:cubicBezTo>
                      <a:pt x="5288" y="949"/>
                      <a:pt x="4326" y="1"/>
                      <a:pt x="313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1090;p53">
                <a:extLst>
                  <a:ext uri="{FF2B5EF4-FFF2-40B4-BE49-F238E27FC236}">
                    <a16:creationId xmlns:a16="http://schemas.microsoft.com/office/drawing/2014/main" id="{3352695D-C2E9-4205-8804-25A5988B7E03}"/>
                  </a:ext>
                </a:extLst>
              </p:cNvPr>
              <p:cNvSpPr/>
              <p:nvPr/>
            </p:nvSpPr>
            <p:spPr>
              <a:xfrm>
                <a:off x="5756294" y="2736064"/>
                <a:ext cx="174272" cy="603120"/>
              </a:xfrm>
              <a:custGeom>
                <a:avLst/>
                <a:gdLst/>
                <a:ahLst/>
                <a:cxnLst/>
                <a:rect l="l" t="t" r="r" b="b"/>
                <a:pathLst>
                  <a:path w="9540" h="33016" extrusionOk="0">
                    <a:moveTo>
                      <a:pt x="186" y="0"/>
                    </a:moveTo>
                    <a:lnTo>
                      <a:pt x="1" y="33015"/>
                    </a:lnTo>
                    <a:lnTo>
                      <a:pt x="9428" y="20334"/>
                    </a:lnTo>
                    <a:lnTo>
                      <a:pt x="9539" y="4954"/>
                    </a:lnTo>
                    <a:lnTo>
                      <a:pt x="1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1091;p53">
                <a:extLst>
                  <a:ext uri="{FF2B5EF4-FFF2-40B4-BE49-F238E27FC236}">
                    <a16:creationId xmlns:a16="http://schemas.microsoft.com/office/drawing/2014/main" id="{83552460-D41F-4BBF-AD02-072362267D25}"/>
                  </a:ext>
                </a:extLst>
              </p:cNvPr>
              <p:cNvSpPr/>
              <p:nvPr/>
            </p:nvSpPr>
            <p:spPr>
              <a:xfrm>
                <a:off x="6079794" y="2690139"/>
                <a:ext cx="141847" cy="603120"/>
              </a:xfrm>
              <a:custGeom>
                <a:avLst/>
                <a:gdLst/>
                <a:ahLst/>
                <a:cxnLst/>
                <a:rect l="l" t="t" r="r" b="b"/>
                <a:pathLst>
                  <a:path w="7765" h="33016" extrusionOk="0">
                    <a:moveTo>
                      <a:pt x="7764" y="0"/>
                    </a:moveTo>
                    <a:lnTo>
                      <a:pt x="1" y="5398"/>
                    </a:lnTo>
                    <a:lnTo>
                      <a:pt x="407" y="21961"/>
                    </a:lnTo>
                    <a:lnTo>
                      <a:pt x="7580" y="33015"/>
                    </a:lnTo>
                    <a:lnTo>
                      <a:pt x="776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1092;p53">
                <a:extLst>
                  <a:ext uri="{FF2B5EF4-FFF2-40B4-BE49-F238E27FC236}">
                    <a16:creationId xmlns:a16="http://schemas.microsoft.com/office/drawing/2014/main" id="{ECAF641C-1224-41AB-89D0-ED5A31470DE1}"/>
                  </a:ext>
                </a:extLst>
              </p:cNvPr>
              <p:cNvSpPr/>
              <p:nvPr/>
            </p:nvSpPr>
            <p:spPr>
              <a:xfrm>
                <a:off x="5755618" y="2491590"/>
                <a:ext cx="5425" cy="921888"/>
              </a:xfrm>
              <a:custGeom>
                <a:avLst/>
                <a:gdLst/>
                <a:ahLst/>
                <a:cxnLst/>
                <a:rect l="l" t="t" r="r" b="b"/>
                <a:pathLst>
                  <a:path w="297" h="50466" fill="none" extrusionOk="0">
                    <a:moveTo>
                      <a:pt x="296" y="0"/>
                    </a:moveTo>
                    <a:lnTo>
                      <a:pt x="1" y="50465"/>
                    </a:lnTo>
                  </a:path>
                </a:pathLst>
              </a:custGeom>
              <a:noFill/>
              <a:ln w="8325"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1093;p53">
                <a:extLst>
                  <a:ext uri="{FF2B5EF4-FFF2-40B4-BE49-F238E27FC236}">
                    <a16:creationId xmlns:a16="http://schemas.microsoft.com/office/drawing/2014/main" id="{980AF086-76C8-428F-8B2F-02E4D896A3F4}"/>
                  </a:ext>
                </a:extLst>
              </p:cNvPr>
              <p:cNvSpPr/>
              <p:nvPr/>
            </p:nvSpPr>
            <p:spPr>
              <a:xfrm>
                <a:off x="5799515" y="2790775"/>
                <a:ext cx="104709" cy="432921"/>
              </a:xfrm>
              <a:custGeom>
                <a:avLst/>
                <a:gdLst/>
                <a:ahLst/>
                <a:cxnLst/>
                <a:rect l="l" t="t" r="r" b="b"/>
                <a:pathLst>
                  <a:path w="5732" h="23699" fill="none" extrusionOk="0">
                    <a:moveTo>
                      <a:pt x="1" y="23698"/>
                    </a:moveTo>
                    <a:lnTo>
                      <a:pt x="5657" y="17339"/>
                    </a:lnTo>
                    <a:lnTo>
                      <a:pt x="5731" y="2958"/>
                    </a:lnTo>
                    <a:lnTo>
                      <a:pt x="149" y="0"/>
                    </a:lnTo>
                    <a:close/>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1094;p53">
                <a:extLst>
                  <a:ext uri="{FF2B5EF4-FFF2-40B4-BE49-F238E27FC236}">
                    <a16:creationId xmlns:a16="http://schemas.microsoft.com/office/drawing/2014/main" id="{FBF17C01-506B-479C-85FD-81F93FBD65FF}"/>
                  </a:ext>
                </a:extLst>
              </p:cNvPr>
              <p:cNvSpPr/>
              <p:nvPr/>
            </p:nvSpPr>
            <p:spPr>
              <a:xfrm>
                <a:off x="6105459" y="2738767"/>
                <a:ext cx="101330" cy="464670"/>
              </a:xfrm>
              <a:custGeom>
                <a:avLst/>
                <a:gdLst/>
                <a:ahLst/>
                <a:cxnLst/>
                <a:rect l="l" t="t" r="r" b="b"/>
                <a:pathLst>
                  <a:path w="5547" h="25437" fill="none" extrusionOk="0">
                    <a:moveTo>
                      <a:pt x="0" y="3623"/>
                    </a:moveTo>
                    <a:lnTo>
                      <a:pt x="333" y="17820"/>
                    </a:lnTo>
                    <a:lnTo>
                      <a:pt x="5361" y="25436"/>
                    </a:lnTo>
                    <a:lnTo>
                      <a:pt x="5546" y="0"/>
                    </a:lnTo>
                    <a:close/>
                  </a:path>
                </a:pathLst>
              </a:custGeom>
              <a:noFill/>
              <a:ln w="8325"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1095;p53">
                <a:extLst>
                  <a:ext uri="{FF2B5EF4-FFF2-40B4-BE49-F238E27FC236}">
                    <a16:creationId xmlns:a16="http://schemas.microsoft.com/office/drawing/2014/main" id="{5141EB99-F97B-4A8D-B938-E47F58DF9F73}"/>
                  </a:ext>
                </a:extLst>
              </p:cNvPr>
              <p:cNvSpPr/>
              <p:nvPr/>
            </p:nvSpPr>
            <p:spPr>
              <a:xfrm>
                <a:off x="5844088" y="2881948"/>
                <a:ext cx="305962" cy="78349"/>
              </a:xfrm>
              <a:custGeom>
                <a:avLst/>
                <a:gdLst/>
                <a:ahLst/>
                <a:cxnLst/>
                <a:rect l="l" t="t" r="r" b="b"/>
                <a:pathLst>
                  <a:path w="16749" h="4289" extrusionOk="0">
                    <a:moveTo>
                      <a:pt x="16749" y="0"/>
                    </a:moveTo>
                    <a:lnTo>
                      <a:pt x="1" y="1886"/>
                    </a:lnTo>
                    <a:lnTo>
                      <a:pt x="1" y="4289"/>
                    </a:lnTo>
                    <a:lnTo>
                      <a:pt x="16712" y="2440"/>
                    </a:lnTo>
                    <a:lnTo>
                      <a:pt x="167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1096;p53">
                <a:extLst>
                  <a:ext uri="{FF2B5EF4-FFF2-40B4-BE49-F238E27FC236}">
                    <a16:creationId xmlns:a16="http://schemas.microsoft.com/office/drawing/2014/main" id="{75129223-16CC-48B0-ABEF-5E5A5A8A3531}"/>
                  </a:ext>
                </a:extLst>
              </p:cNvPr>
              <p:cNvSpPr/>
              <p:nvPr/>
            </p:nvSpPr>
            <p:spPr>
              <a:xfrm>
                <a:off x="5843412" y="2951511"/>
                <a:ext cx="305962" cy="78349"/>
              </a:xfrm>
              <a:custGeom>
                <a:avLst/>
                <a:gdLst/>
                <a:ahLst/>
                <a:cxnLst/>
                <a:rect l="l" t="t" r="r" b="b"/>
                <a:pathLst>
                  <a:path w="16749" h="4289" extrusionOk="0">
                    <a:moveTo>
                      <a:pt x="16749" y="0"/>
                    </a:moveTo>
                    <a:lnTo>
                      <a:pt x="38" y="1886"/>
                    </a:lnTo>
                    <a:lnTo>
                      <a:pt x="1" y="4289"/>
                    </a:lnTo>
                    <a:lnTo>
                      <a:pt x="1" y="4289"/>
                    </a:lnTo>
                    <a:lnTo>
                      <a:pt x="16749" y="2440"/>
                    </a:lnTo>
                    <a:lnTo>
                      <a:pt x="1674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1097;p53">
                <a:extLst>
                  <a:ext uri="{FF2B5EF4-FFF2-40B4-BE49-F238E27FC236}">
                    <a16:creationId xmlns:a16="http://schemas.microsoft.com/office/drawing/2014/main" id="{87E04B4E-A5BF-469C-98AF-D4B84A1C194D}"/>
                  </a:ext>
                </a:extLst>
              </p:cNvPr>
              <p:cNvSpPr/>
              <p:nvPr/>
            </p:nvSpPr>
            <p:spPr>
              <a:xfrm>
                <a:off x="5874485" y="3239206"/>
                <a:ext cx="278269" cy="156699"/>
              </a:xfrm>
              <a:custGeom>
                <a:avLst/>
                <a:gdLst/>
                <a:ahLst/>
                <a:cxnLst/>
                <a:rect l="l" t="t" r="r" b="b"/>
                <a:pathLst>
                  <a:path w="15233" h="8578" extrusionOk="0">
                    <a:moveTo>
                      <a:pt x="11092" y="1"/>
                    </a:moveTo>
                    <a:lnTo>
                      <a:pt x="3328" y="1369"/>
                    </a:lnTo>
                    <a:lnTo>
                      <a:pt x="1" y="8578"/>
                    </a:lnTo>
                    <a:lnTo>
                      <a:pt x="15232" y="5398"/>
                    </a:lnTo>
                    <a:lnTo>
                      <a:pt x="1109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1098;p53">
                <a:extLst>
                  <a:ext uri="{FF2B5EF4-FFF2-40B4-BE49-F238E27FC236}">
                    <a16:creationId xmlns:a16="http://schemas.microsoft.com/office/drawing/2014/main" id="{7B071825-AA49-460C-84D5-83F462B87A3D}"/>
                  </a:ext>
                </a:extLst>
              </p:cNvPr>
              <p:cNvSpPr/>
              <p:nvPr/>
            </p:nvSpPr>
            <p:spPr>
              <a:xfrm>
                <a:off x="5316632" y="2397713"/>
                <a:ext cx="395784" cy="940795"/>
              </a:xfrm>
              <a:custGeom>
                <a:avLst/>
                <a:gdLst/>
                <a:ahLst/>
                <a:cxnLst/>
                <a:rect l="l" t="t" r="r" b="b"/>
                <a:pathLst>
                  <a:path w="21666" h="51501" fill="none" extrusionOk="0">
                    <a:moveTo>
                      <a:pt x="1591" y="0"/>
                    </a:moveTo>
                    <a:lnTo>
                      <a:pt x="19595" y="7320"/>
                    </a:lnTo>
                    <a:lnTo>
                      <a:pt x="21666" y="10759"/>
                    </a:lnTo>
                    <a:lnTo>
                      <a:pt x="21444" y="50502"/>
                    </a:lnTo>
                    <a:lnTo>
                      <a:pt x="19336" y="51500"/>
                    </a:lnTo>
                    <a:lnTo>
                      <a:pt x="1" y="4125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1099;p53">
                <a:extLst>
                  <a:ext uri="{FF2B5EF4-FFF2-40B4-BE49-F238E27FC236}">
                    <a16:creationId xmlns:a16="http://schemas.microsoft.com/office/drawing/2014/main" id="{DDA84F84-C829-43D7-9DC4-45FFC3626EB2}"/>
                  </a:ext>
                </a:extLst>
              </p:cNvPr>
              <p:cNvSpPr/>
              <p:nvPr/>
            </p:nvSpPr>
            <p:spPr>
              <a:xfrm>
                <a:off x="5532079" y="3173698"/>
                <a:ext cx="20953" cy="42563"/>
              </a:xfrm>
              <a:custGeom>
                <a:avLst/>
                <a:gdLst/>
                <a:ahLst/>
                <a:cxnLst/>
                <a:rect l="l" t="t" r="r" b="b"/>
                <a:pathLst>
                  <a:path w="1147" h="2330" fill="none" extrusionOk="0">
                    <a:moveTo>
                      <a:pt x="0" y="0"/>
                    </a:moveTo>
                    <a:lnTo>
                      <a:pt x="1146"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1100;p53">
                <a:extLst>
                  <a:ext uri="{FF2B5EF4-FFF2-40B4-BE49-F238E27FC236}">
                    <a16:creationId xmlns:a16="http://schemas.microsoft.com/office/drawing/2014/main" id="{D09CBEBB-61DB-4CD7-974B-304C68884CB5}"/>
                  </a:ext>
                </a:extLst>
              </p:cNvPr>
              <p:cNvSpPr/>
              <p:nvPr/>
            </p:nvSpPr>
            <p:spPr>
              <a:xfrm>
                <a:off x="5532079" y="3136560"/>
                <a:ext cx="20277" cy="42563"/>
              </a:xfrm>
              <a:custGeom>
                <a:avLst/>
                <a:gdLst/>
                <a:ahLst/>
                <a:cxnLst/>
                <a:rect l="l" t="t" r="r" b="b"/>
                <a:pathLst>
                  <a:path w="1110" h="2330" fill="none" extrusionOk="0">
                    <a:moveTo>
                      <a:pt x="0" y="0"/>
                    </a:moveTo>
                    <a:lnTo>
                      <a:pt x="1110" y="2329"/>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1101;p53">
                <a:extLst>
                  <a:ext uri="{FF2B5EF4-FFF2-40B4-BE49-F238E27FC236}">
                    <a16:creationId xmlns:a16="http://schemas.microsoft.com/office/drawing/2014/main" id="{BA6107C2-B6FE-4767-A583-8D38D21AA5CB}"/>
                  </a:ext>
                </a:extLst>
              </p:cNvPr>
              <p:cNvSpPr/>
              <p:nvPr/>
            </p:nvSpPr>
            <p:spPr>
              <a:xfrm>
                <a:off x="5531403" y="3098728"/>
                <a:ext cx="20953" cy="42563"/>
              </a:xfrm>
              <a:custGeom>
                <a:avLst/>
                <a:gdLst/>
                <a:ahLst/>
                <a:cxnLst/>
                <a:rect l="l" t="t" r="r" b="b"/>
                <a:pathLst>
                  <a:path w="1147" h="2330" fill="none" extrusionOk="0">
                    <a:moveTo>
                      <a:pt x="0" y="1"/>
                    </a:moveTo>
                    <a:lnTo>
                      <a:pt x="1147"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1102;p53">
                <a:extLst>
                  <a:ext uri="{FF2B5EF4-FFF2-40B4-BE49-F238E27FC236}">
                    <a16:creationId xmlns:a16="http://schemas.microsoft.com/office/drawing/2014/main" id="{4AFF7B2B-7F7E-45DF-9170-12FE87B73820}"/>
                  </a:ext>
                </a:extLst>
              </p:cNvPr>
              <p:cNvSpPr/>
              <p:nvPr/>
            </p:nvSpPr>
            <p:spPr>
              <a:xfrm>
                <a:off x="5530727" y="3060915"/>
                <a:ext cx="20953" cy="43239"/>
              </a:xfrm>
              <a:custGeom>
                <a:avLst/>
                <a:gdLst/>
                <a:ahLst/>
                <a:cxnLst/>
                <a:rect l="l" t="t" r="r" b="b"/>
                <a:pathLst>
                  <a:path w="1147" h="2367" fill="none" extrusionOk="0">
                    <a:moveTo>
                      <a:pt x="0"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1103;p53">
                <a:extLst>
                  <a:ext uri="{FF2B5EF4-FFF2-40B4-BE49-F238E27FC236}">
                    <a16:creationId xmlns:a16="http://schemas.microsoft.com/office/drawing/2014/main" id="{F32714A9-BFF1-4615-A274-89EDE0BE3271}"/>
                  </a:ext>
                </a:extLst>
              </p:cNvPr>
              <p:cNvSpPr/>
              <p:nvPr/>
            </p:nvSpPr>
            <p:spPr>
              <a:xfrm>
                <a:off x="5530727" y="3023759"/>
                <a:ext cx="20277" cy="43257"/>
              </a:xfrm>
              <a:custGeom>
                <a:avLst/>
                <a:gdLst/>
                <a:ahLst/>
                <a:cxnLst/>
                <a:rect l="l" t="t" r="r" b="b"/>
                <a:pathLst>
                  <a:path w="1110" h="2368" fill="none" extrusionOk="0">
                    <a:moveTo>
                      <a:pt x="0" y="1"/>
                    </a:moveTo>
                    <a:lnTo>
                      <a:pt x="1110" y="2367"/>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1104;p53">
                <a:extLst>
                  <a:ext uri="{FF2B5EF4-FFF2-40B4-BE49-F238E27FC236}">
                    <a16:creationId xmlns:a16="http://schemas.microsoft.com/office/drawing/2014/main" id="{45E7C374-9F97-4880-93BC-6AE31476CC69}"/>
                  </a:ext>
                </a:extLst>
              </p:cNvPr>
              <p:cNvSpPr/>
              <p:nvPr/>
            </p:nvSpPr>
            <p:spPr>
              <a:xfrm>
                <a:off x="5530051" y="2986621"/>
                <a:ext cx="20277" cy="42563"/>
              </a:xfrm>
              <a:custGeom>
                <a:avLst/>
                <a:gdLst/>
                <a:ahLst/>
                <a:cxnLst/>
                <a:rect l="l" t="t" r="r" b="b"/>
                <a:pathLst>
                  <a:path w="1110" h="2330" fill="none" extrusionOk="0">
                    <a:moveTo>
                      <a:pt x="0" y="1"/>
                    </a:moveTo>
                    <a:lnTo>
                      <a:pt x="1110"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1105;p53">
                <a:extLst>
                  <a:ext uri="{FF2B5EF4-FFF2-40B4-BE49-F238E27FC236}">
                    <a16:creationId xmlns:a16="http://schemas.microsoft.com/office/drawing/2014/main" id="{00512B3D-02FB-45BC-BDA3-6D3119431DF3}"/>
                  </a:ext>
                </a:extLst>
              </p:cNvPr>
              <p:cNvSpPr/>
              <p:nvPr/>
            </p:nvSpPr>
            <p:spPr>
              <a:xfrm>
                <a:off x="5529375" y="2948807"/>
                <a:ext cx="20953" cy="43239"/>
              </a:xfrm>
              <a:custGeom>
                <a:avLst/>
                <a:gdLst/>
                <a:ahLst/>
                <a:cxnLst/>
                <a:rect l="l" t="t" r="r" b="b"/>
                <a:pathLst>
                  <a:path w="1147" h="2367" fill="none" extrusionOk="0">
                    <a:moveTo>
                      <a:pt x="1"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1106;p53">
                <a:extLst>
                  <a:ext uri="{FF2B5EF4-FFF2-40B4-BE49-F238E27FC236}">
                    <a16:creationId xmlns:a16="http://schemas.microsoft.com/office/drawing/2014/main" id="{C5B8D211-FC0A-486C-BDD5-98C8CFEDD165}"/>
                  </a:ext>
                </a:extLst>
              </p:cNvPr>
              <p:cNvSpPr/>
              <p:nvPr/>
            </p:nvSpPr>
            <p:spPr>
              <a:xfrm>
                <a:off x="5570569" y="3198688"/>
                <a:ext cx="20277" cy="42563"/>
              </a:xfrm>
              <a:custGeom>
                <a:avLst/>
                <a:gdLst/>
                <a:ahLst/>
                <a:cxnLst/>
                <a:rect l="l" t="t" r="r" b="b"/>
                <a:pathLst>
                  <a:path w="1110" h="2330" fill="none" extrusionOk="0">
                    <a:moveTo>
                      <a:pt x="1" y="0"/>
                    </a:moveTo>
                    <a:lnTo>
                      <a:pt x="1110"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1107;p53">
                <a:extLst>
                  <a:ext uri="{FF2B5EF4-FFF2-40B4-BE49-F238E27FC236}">
                    <a16:creationId xmlns:a16="http://schemas.microsoft.com/office/drawing/2014/main" id="{09036413-8BEE-4204-B25C-8120823FE997}"/>
                  </a:ext>
                </a:extLst>
              </p:cNvPr>
              <p:cNvSpPr/>
              <p:nvPr/>
            </p:nvSpPr>
            <p:spPr>
              <a:xfrm>
                <a:off x="5569893" y="3160875"/>
                <a:ext cx="20953" cy="43239"/>
              </a:xfrm>
              <a:custGeom>
                <a:avLst/>
                <a:gdLst/>
                <a:ahLst/>
                <a:cxnLst/>
                <a:rect l="l" t="t" r="r" b="b"/>
                <a:pathLst>
                  <a:path w="1147" h="2367" fill="none" extrusionOk="0">
                    <a:moveTo>
                      <a:pt x="1"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1108;p53">
                <a:extLst>
                  <a:ext uri="{FF2B5EF4-FFF2-40B4-BE49-F238E27FC236}">
                    <a16:creationId xmlns:a16="http://schemas.microsoft.com/office/drawing/2014/main" id="{FD6BD4B6-B922-4734-ABFF-9235D2C4D449}"/>
                  </a:ext>
                </a:extLst>
              </p:cNvPr>
              <p:cNvSpPr/>
              <p:nvPr/>
            </p:nvSpPr>
            <p:spPr>
              <a:xfrm>
                <a:off x="5569217" y="3123718"/>
                <a:ext cx="20953" cy="43239"/>
              </a:xfrm>
              <a:custGeom>
                <a:avLst/>
                <a:gdLst/>
                <a:ahLst/>
                <a:cxnLst/>
                <a:rect l="l" t="t" r="r" b="b"/>
                <a:pathLst>
                  <a:path w="1147" h="2367" fill="none" extrusionOk="0">
                    <a:moveTo>
                      <a:pt x="1" y="1"/>
                    </a:moveTo>
                    <a:lnTo>
                      <a:pt x="1147" y="2367"/>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1109;p53">
                <a:extLst>
                  <a:ext uri="{FF2B5EF4-FFF2-40B4-BE49-F238E27FC236}">
                    <a16:creationId xmlns:a16="http://schemas.microsoft.com/office/drawing/2014/main" id="{604125C6-1E42-4F97-B168-3DDA527BE0E9}"/>
                  </a:ext>
                </a:extLst>
              </p:cNvPr>
              <p:cNvSpPr/>
              <p:nvPr/>
            </p:nvSpPr>
            <p:spPr>
              <a:xfrm>
                <a:off x="5568541" y="3085905"/>
                <a:ext cx="20953" cy="43239"/>
              </a:xfrm>
              <a:custGeom>
                <a:avLst/>
                <a:gdLst/>
                <a:ahLst/>
                <a:cxnLst/>
                <a:rect l="l" t="t" r="r" b="b"/>
                <a:pathLst>
                  <a:path w="1147" h="2367" fill="none" extrusionOk="0">
                    <a:moveTo>
                      <a:pt x="1" y="0"/>
                    </a:moveTo>
                    <a:lnTo>
                      <a:pt x="1147" y="2366"/>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1110;p53">
                <a:extLst>
                  <a:ext uri="{FF2B5EF4-FFF2-40B4-BE49-F238E27FC236}">
                    <a16:creationId xmlns:a16="http://schemas.microsoft.com/office/drawing/2014/main" id="{8A869D1C-B935-43CD-A058-C49AE07FE994}"/>
                  </a:ext>
                </a:extLst>
              </p:cNvPr>
              <p:cNvSpPr/>
              <p:nvPr/>
            </p:nvSpPr>
            <p:spPr>
              <a:xfrm>
                <a:off x="5568541" y="3048749"/>
                <a:ext cx="20277" cy="43239"/>
              </a:xfrm>
              <a:custGeom>
                <a:avLst/>
                <a:gdLst/>
                <a:ahLst/>
                <a:cxnLst/>
                <a:rect l="l" t="t" r="r" b="b"/>
                <a:pathLst>
                  <a:path w="1110" h="2367" fill="none" extrusionOk="0">
                    <a:moveTo>
                      <a:pt x="1" y="1"/>
                    </a:moveTo>
                    <a:lnTo>
                      <a:pt x="1110" y="2367"/>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1111;p53">
                <a:extLst>
                  <a:ext uri="{FF2B5EF4-FFF2-40B4-BE49-F238E27FC236}">
                    <a16:creationId xmlns:a16="http://schemas.microsoft.com/office/drawing/2014/main" id="{B81DA6C8-8495-4D2D-A3F9-0C84B7587DCB}"/>
                  </a:ext>
                </a:extLst>
              </p:cNvPr>
              <p:cNvSpPr/>
              <p:nvPr/>
            </p:nvSpPr>
            <p:spPr>
              <a:xfrm>
                <a:off x="5567865" y="3011611"/>
                <a:ext cx="20953" cy="42563"/>
              </a:xfrm>
              <a:custGeom>
                <a:avLst/>
                <a:gdLst/>
                <a:ahLst/>
                <a:cxnLst/>
                <a:rect l="l" t="t" r="r" b="b"/>
                <a:pathLst>
                  <a:path w="1147" h="2330" fill="none" extrusionOk="0">
                    <a:moveTo>
                      <a:pt x="1" y="0"/>
                    </a:moveTo>
                    <a:lnTo>
                      <a:pt x="1147" y="2330"/>
                    </a:lnTo>
                  </a:path>
                </a:pathLst>
              </a:custGeom>
              <a:noFill/>
              <a:ln w="5550" cap="flat" cmpd="sng">
                <a:solidFill>
                  <a:schemeClr val="accent3"/>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1112;p53">
                <a:extLst>
                  <a:ext uri="{FF2B5EF4-FFF2-40B4-BE49-F238E27FC236}">
                    <a16:creationId xmlns:a16="http://schemas.microsoft.com/office/drawing/2014/main" id="{1B69FF27-3D92-492B-ACAA-B06B4DB7B4D5}"/>
                  </a:ext>
                </a:extLst>
              </p:cNvPr>
              <p:cNvSpPr/>
              <p:nvPr/>
            </p:nvSpPr>
            <p:spPr>
              <a:xfrm>
                <a:off x="5567189" y="2973797"/>
                <a:ext cx="20953" cy="43239"/>
              </a:xfrm>
              <a:custGeom>
                <a:avLst/>
                <a:gdLst/>
                <a:ahLst/>
                <a:cxnLst/>
                <a:rect l="l" t="t" r="r" b="b"/>
                <a:pathLst>
                  <a:path w="1147" h="2367" fill="none" extrusionOk="0">
                    <a:moveTo>
                      <a:pt x="1" y="0"/>
                    </a:moveTo>
                    <a:lnTo>
                      <a:pt x="1147" y="2366"/>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1113;p53">
                <a:extLst>
                  <a:ext uri="{FF2B5EF4-FFF2-40B4-BE49-F238E27FC236}">
                    <a16:creationId xmlns:a16="http://schemas.microsoft.com/office/drawing/2014/main" id="{91D6797B-BA0E-404D-99FC-712AFE0B8E29}"/>
                  </a:ext>
                </a:extLst>
              </p:cNvPr>
              <p:cNvSpPr/>
              <p:nvPr/>
            </p:nvSpPr>
            <p:spPr>
              <a:xfrm>
                <a:off x="5607049" y="3218271"/>
                <a:ext cx="20953" cy="42563"/>
              </a:xfrm>
              <a:custGeom>
                <a:avLst/>
                <a:gdLst/>
                <a:ahLst/>
                <a:cxnLst/>
                <a:rect l="l" t="t" r="r" b="b"/>
                <a:pathLst>
                  <a:path w="1147" h="2330" fill="none" extrusionOk="0">
                    <a:moveTo>
                      <a:pt x="0" y="1"/>
                    </a:moveTo>
                    <a:lnTo>
                      <a:pt x="1146"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1114;p53">
                <a:extLst>
                  <a:ext uri="{FF2B5EF4-FFF2-40B4-BE49-F238E27FC236}">
                    <a16:creationId xmlns:a16="http://schemas.microsoft.com/office/drawing/2014/main" id="{13EB1E55-4034-4E7C-992C-EF0912325AA2}"/>
                  </a:ext>
                </a:extLst>
              </p:cNvPr>
              <p:cNvSpPr/>
              <p:nvPr/>
            </p:nvSpPr>
            <p:spPr>
              <a:xfrm>
                <a:off x="5607049" y="3180457"/>
                <a:ext cx="20277" cy="43239"/>
              </a:xfrm>
              <a:custGeom>
                <a:avLst/>
                <a:gdLst/>
                <a:ahLst/>
                <a:cxnLst/>
                <a:rect l="l" t="t" r="r" b="b"/>
                <a:pathLst>
                  <a:path w="1110" h="2367" fill="none" extrusionOk="0">
                    <a:moveTo>
                      <a:pt x="0" y="0"/>
                    </a:moveTo>
                    <a:lnTo>
                      <a:pt x="1109" y="2366"/>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1115;p53">
                <a:extLst>
                  <a:ext uri="{FF2B5EF4-FFF2-40B4-BE49-F238E27FC236}">
                    <a16:creationId xmlns:a16="http://schemas.microsoft.com/office/drawing/2014/main" id="{A7F34405-5238-4B8C-8E65-ACF709E4A794}"/>
                  </a:ext>
                </a:extLst>
              </p:cNvPr>
              <p:cNvSpPr/>
              <p:nvPr/>
            </p:nvSpPr>
            <p:spPr>
              <a:xfrm>
                <a:off x="5606373" y="3143301"/>
                <a:ext cx="20277" cy="42563"/>
              </a:xfrm>
              <a:custGeom>
                <a:avLst/>
                <a:gdLst/>
                <a:ahLst/>
                <a:cxnLst/>
                <a:rect l="l" t="t" r="r" b="b"/>
                <a:pathLst>
                  <a:path w="1110" h="2330" fill="none" extrusionOk="0">
                    <a:moveTo>
                      <a:pt x="0" y="1"/>
                    </a:moveTo>
                    <a:lnTo>
                      <a:pt x="1109"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1116;p53">
                <a:extLst>
                  <a:ext uri="{FF2B5EF4-FFF2-40B4-BE49-F238E27FC236}">
                    <a16:creationId xmlns:a16="http://schemas.microsoft.com/office/drawing/2014/main" id="{7E397A49-AA1E-4F24-86D5-4E0ABFDE9CB1}"/>
                  </a:ext>
                </a:extLst>
              </p:cNvPr>
              <p:cNvSpPr/>
              <p:nvPr/>
            </p:nvSpPr>
            <p:spPr>
              <a:xfrm>
                <a:off x="5605697" y="3105487"/>
                <a:ext cx="20953" cy="43239"/>
              </a:xfrm>
              <a:custGeom>
                <a:avLst/>
                <a:gdLst/>
                <a:ahLst/>
                <a:cxnLst/>
                <a:rect l="l" t="t" r="r" b="b"/>
                <a:pathLst>
                  <a:path w="1147" h="2367" fill="none" extrusionOk="0">
                    <a:moveTo>
                      <a:pt x="0" y="0"/>
                    </a:moveTo>
                    <a:lnTo>
                      <a:pt x="1146"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1117;p53">
                <a:extLst>
                  <a:ext uri="{FF2B5EF4-FFF2-40B4-BE49-F238E27FC236}">
                    <a16:creationId xmlns:a16="http://schemas.microsoft.com/office/drawing/2014/main" id="{5A5CB2A8-4464-41E2-A6A5-CA14E7CC1291}"/>
                  </a:ext>
                </a:extLst>
              </p:cNvPr>
              <p:cNvSpPr/>
              <p:nvPr/>
            </p:nvSpPr>
            <p:spPr>
              <a:xfrm>
                <a:off x="5605021" y="3068350"/>
                <a:ext cx="20953" cy="42563"/>
              </a:xfrm>
              <a:custGeom>
                <a:avLst/>
                <a:gdLst/>
                <a:ahLst/>
                <a:cxnLst/>
                <a:rect l="l" t="t" r="r" b="b"/>
                <a:pathLst>
                  <a:path w="1147" h="2330" fill="none" extrusionOk="0">
                    <a:moveTo>
                      <a:pt x="0" y="0"/>
                    </a:moveTo>
                    <a:lnTo>
                      <a:pt x="1146" y="232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1118;p53">
                <a:extLst>
                  <a:ext uri="{FF2B5EF4-FFF2-40B4-BE49-F238E27FC236}">
                    <a16:creationId xmlns:a16="http://schemas.microsoft.com/office/drawing/2014/main" id="{547B439E-531B-431E-91D0-CD4F68563F16}"/>
                  </a:ext>
                </a:extLst>
              </p:cNvPr>
              <p:cNvSpPr/>
              <p:nvPr/>
            </p:nvSpPr>
            <p:spPr>
              <a:xfrm>
                <a:off x="5605021" y="3030518"/>
                <a:ext cx="20277" cy="43239"/>
              </a:xfrm>
              <a:custGeom>
                <a:avLst/>
                <a:gdLst/>
                <a:ahLst/>
                <a:cxnLst/>
                <a:rect l="l" t="t" r="r" b="b"/>
                <a:pathLst>
                  <a:path w="1110" h="2367" fill="none" extrusionOk="0">
                    <a:moveTo>
                      <a:pt x="0" y="1"/>
                    </a:moveTo>
                    <a:lnTo>
                      <a:pt x="1109"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1119;p53">
                <a:extLst>
                  <a:ext uri="{FF2B5EF4-FFF2-40B4-BE49-F238E27FC236}">
                    <a16:creationId xmlns:a16="http://schemas.microsoft.com/office/drawing/2014/main" id="{8A5C0E21-20BA-44A8-9E4E-BB668465E333}"/>
                  </a:ext>
                </a:extLst>
              </p:cNvPr>
              <p:cNvSpPr/>
              <p:nvPr/>
            </p:nvSpPr>
            <p:spPr>
              <a:xfrm>
                <a:off x="5604345" y="2993380"/>
                <a:ext cx="20277" cy="42563"/>
              </a:xfrm>
              <a:custGeom>
                <a:avLst/>
                <a:gdLst/>
                <a:ahLst/>
                <a:cxnLst/>
                <a:rect l="l" t="t" r="r" b="b"/>
                <a:pathLst>
                  <a:path w="1110" h="2330" fill="none" extrusionOk="0">
                    <a:moveTo>
                      <a:pt x="0" y="0"/>
                    </a:moveTo>
                    <a:lnTo>
                      <a:pt x="1109" y="232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1120;p53">
                <a:extLst>
                  <a:ext uri="{FF2B5EF4-FFF2-40B4-BE49-F238E27FC236}">
                    <a16:creationId xmlns:a16="http://schemas.microsoft.com/office/drawing/2014/main" id="{04F45168-98A4-4C10-AEFC-F119A728576C}"/>
                  </a:ext>
                </a:extLst>
              </p:cNvPr>
              <p:cNvSpPr/>
              <p:nvPr/>
            </p:nvSpPr>
            <p:spPr>
              <a:xfrm>
                <a:off x="5647566" y="3236502"/>
                <a:ext cx="20277" cy="43239"/>
              </a:xfrm>
              <a:custGeom>
                <a:avLst/>
                <a:gdLst/>
                <a:ahLst/>
                <a:cxnLst/>
                <a:rect l="l" t="t" r="r" b="b"/>
                <a:pathLst>
                  <a:path w="1110" h="2367" fill="none" extrusionOk="0">
                    <a:moveTo>
                      <a:pt x="0" y="1"/>
                    </a:moveTo>
                    <a:lnTo>
                      <a:pt x="1110"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1121;p53">
                <a:extLst>
                  <a:ext uri="{FF2B5EF4-FFF2-40B4-BE49-F238E27FC236}">
                    <a16:creationId xmlns:a16="http://schemas.microsoft.com/office/drawing/2014/main" id="{B045F116-1EA1-48D2-BD94-E6AE4B8FC73D}"/>
                  </a:ext>
                </a:extLst>
              </p:cNvPr>
              <p:cNvSpPr/>
              <p:nvPr/>
            </p:nvSpPr>
            <p:spPr>
              <a:xfrm>
                <a:off x="5646890" y="3199364"/>
                <a:ext cx="20953" cy="42563"/>
              </a:xfrm>
              <a:custGeom>
                <a:avLst/>
                <a:gdLst/>
                <a:ahLst/>
                <a:cxnLst/>
                <a:rect l="l" t="t" r="r" b="b"/>
                <a:pathLst>
                  <a:path w="1147" h="2330" fill="none" extrusionOk="0">
                    <a:moveTo>
                      <a:pt x="0" y="0"/>
                    </a:moveTo>
                    <a:lnTo>
                      <a:pt x="1147" y="2329"/>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1122;p53">
                <a:extLst>
                  <a:ext uri="{FF2B5EF4-FFF2-40B4-BE49-F238E27FC236}">
                    <a16:creationId xmlns:a16="http://schemas.microsoft.com/office/drawing/2014/main" id="{AB83D80A-EFB4-477A-97DB-E1EF9F16DD97}"/>
                  </a:ext>
                </a:extLst>
              </p:cNvPr>
              <p:cNvSpPr/>
              <p:nvPr/>
            </p:nvSpPr>
            <p:spPr>
              <a:xfrm>
                <a:off x="5646214" y="3161532"/>
                <a:ext cx="20953" cy="43257"/>
              </a:xfrm>
              <a:custGeom>
                <a:avLst/>
                <a:gdLst/>
                <a:ahLst/>
                <a:cxnLst/>
                <a:rect l="l" t="t" r="r" b="b"/>
                <a:pathLst>
                  <a:path w="1147" h="2368" fill="none" extrusionOk="0">
                    <a:moveTo>
                      <a:pt x="0" y="1"/>
                    </a:moveTo>
                    <a:lnTo>
                      <a:pt x="1147" y="2367"/>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1123;p53">
                <a:extLst>
                  <a:ext uri="{FF2B5EF4-FFF2-40B4-BE49-F238E27FC236}">
                    <a16:creationId xmlns:a16="http://schemas.microsoft.com/office/drawing/2014/main" id="{91A693BA-0D8F-4086-9ABA-9C3406EA83FA}"/>
                  </a:ext>
                </a:extLst>
              </p:cNvPr>
              <p:cNvSpPr/>
              <p:nvPr/>
            </p:nvSpPr>
            <p:spPr>
              <a:xfrm>
                <a:off x="5646214" y="3124394"/>
                <a:ext cx="20277" cy="42563"/>
              </a:xfrm>
              <a:custGeom>
                <a:avLst/>
                <a:gdLst/>
                <a:ahLst/>
                <a:cxnLst/>
                <a:rect l="l" t="t" r="r" b="b"/>
                <a:pathLst>
                  <a:path w="1110" h="2330" fill="none" extrusionOk="0">
                    <a:moveTo>
                      <a:pt x="0" y="1"/>
                    </a:moveTo>
                    <a:lnTo>
                      <a:pt x="1110"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1124;p53">
                <a:extLst>
                  <a:ext uri="{FF2B5EF4-FFF2-40B4-BE49-F238E27FC236}">
                    <a16:creationId xmlns:a16="http://schemas.microsoft.com/office/drawing/2014/main" id="{97330014-5444-4669-9927-CF51EB279C74}"/>
                  </a:ext>
                </a:extLst>
              </p:cNvPr>
              <p:cNvSpPr/>
              <p:nvPr/>
            </p:nvSpPr>
            <p:spPr>
              <a:xfrm>
                <a:off x="5645539" y="3086581"/>
                <a:ext cx="20277" cy="43239"/>
              </a:xfrm>
              <a:custGeom>
                <a:avLst/>
                <a:gdLst/>
                <a:ahLst/>
                <a:cxnLst/>
                <a:rect l="l" t="t" r="r" b="b"/>
                <a:pathLst>
                  <a:path w="1110" h="2367" fill="none" extrusionOk="0">
                    <a:moveTo>
                      <a:pt x="0" y="0"/>
                    </a:moveTo>
                    <a:lnTo>
                      <a:pt x="1110" y="2366"/>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1125;p53">
                <a:extLst>
                  <a:ext uri="{FF2B5EF4-FFF2-40B4-BE49-F238E27FC236}">
                    <a16:creationId xmlns:a16="http://schemas.microsoft.com/office/drawing/2014/main" id="{0924249A-72CF-4A02-AA98-7C27C8624682}"/>
                  </a:ext>
                </a:extLst>
              </p:cNvPr>
              <p:cNvSpPr/>
              <p:nvPr/>
            </p:nvSpPr>
            <p:spPr>
              <a:xfrm>
                <a:off x="5644863" y="3049424"/>
                <a:ext cx="20953" cy="42563"/>
              </a:xfrm>
              <a:custGeom>
                <a:avLst/>
                <a:gdLst/>
                <a:ahLst/>
                <a:cxnLst/>
                <a:rect l="l" t="t" r="r" b="b"/>
                <a:pathLst>
                  <a:path w="1147" h="2330" fill="none" extrusionOk="0">
                    <a:moveTo>
                      <a:pt x="1" y="1"/>
                    </a:moveTo>
                    <a:lnTo>
                      <a:pt x="1147"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1126;p53">
                <a:extLst>
                  <a:ext uri="{FF2B5EF4-FFF2-40B4-BE49-F238E27FC236}">
                    <a16:creationId xmlns:a16="http://schemas.microsoft.com/office/drawing/2014/main" id="{3D090ADF-8181-408D-9AA0-22F2646398C6}"/>
                  </a:ext>
                </a:extLst>
              </p:cNvPr>
              <p:cNvSpPr/>
              <p:nvPr/>
            </p:nvSpPr>
            <p:spPr>
              <a:xfrm>
                <a:off x="5644187" y="3012287"/>
                <a:ext cx="20953" cy="42563"/>
              </a:xfrm>
              <a:custGeom>
                <a:avLst/>
                <a:gdLst/>
                <a:ahLst/>
                <a:cxnLst/>
                <a:rect l="l" t="t" r="r" b="b"/>
                <a:pathLst>
                  <a:path w="1147" h="2330" fill="none" extrusionOk="0">
                    <a:moveTo>
                      <a:pt x="1" y="0"/>
                    </a:moveTo>
                    <a:lnTo>
                      <a:pt x="1147" y="2330"/>
                    </a:lnTo>
                  </a:path>
                </a:pathLst>
              </a:custGeom>
              <a:noFill/>
              <a:ln w="5550" cap="flat" cmpd="sng">
                <a:solidFill>
                  <a:srgbClr val="9657EC"/>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1127;p53">
                <a:extLst>
                  <a:ext uri="{FF2B5EF4-FFF2-40B4-BE49-F238E27FC236}">
                    <a16:creationId xmlns:a16="http://schemas.microsoft.com/office/drawing/2014/main" id="{40531E7F-3D06-47AE-B8B7-B63278F17D9D}"/>
                  </a:ext>
                </a:extLst>
              </p:cNvPr>
              <p:cNvSpPr/>
              <p:nvPr/>
            </p:nvSpPr>
            <p:spPr>
              <a:xfrm>
                <a:off x="5355816" y="2601652"/>
                <a:ext cx="215447" cy="238446"/>
              </a:xfrm>
              <a:custGeom>
                <a:avLst/>
                <a:gdLst/>
                <a:ahLst/>
                <a:cxnLst/>
                <a:rect l="l" t="t" r="r" b="b"/>
                <a:pathLst>
                  <a:path w="11794" h="13053" extrusionOk="0">
                    <a:moveTo>
                      <a:pt x="5892" y="1"/>
                    </a:moveTo>
                    <a:cubicBezTo>
                      <a:pt x="2666" y="1"/>
                      <a:pt x="37" y="2944"/>
                      <a:pt x="0" y="6508"/>
                    </a:cubicBezTo>
                    <a:cubicBezTo>
                      <a:pt x="0" y="10094"/>
                      <a:pt x="2588" y="13052"/>
                      <a:pt x="5841" y="13052"/>
                    </a:cubicBezTo>
                    <a:cubicBezTo>
                      <a:pt x="5862" y="13052"/>
                      <a:pt x="5882" y="13052"/>
                      <a:pt x="5903" y="13052"/>
                    </a:cubicBezTo>
                    <a:cubicBezTo>
                      <a:pt x="9129" y="13052"/>
                      <a:pt x="11794" y="10146"/>
                      <a:pt x="11794" y="6582"/>
                    </a:cubicBezTo>
                    <a:cubicBezTo>
                      <a:pt x="11794" y="2959"/>
                      <a:pt x="9169" y="1"/>
                      <a:pt x="5952" y="1"/>
                    </a:cubicBezTo>
                    <a:cubicBezTo>
                      <a:pt x="5932" y="1"/>
                      <a:pt x="5912" y="1"/>
                      <a:pt x="5892"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1128;p53">
                <a:extLst>
                  <a:ext uri="{FF2B5EF4-FFF2-40B4-BE49-F238E27FC236}">
                    <a16:creationId xmlns:a16="http://schemas.microsoft.com/office/drawing/2014/main" id="{D3FA78FA-77C2-43B7-98B7-FF0D4A2B45EF}"/>
                  </a:ext>
                </a:extLst>
              </p:cNvPr>
              <p:cNvSpPr/>
              <p:nvPr/>
            </p:nvSpPr>
            <p:spPr>
              <a:xfrm>
                <a:off x="5415916" y="2664473"/>
                <a:ext cx="95247" cy="112802"/>
              </a:xfrm>
              <a:custGeom>
                <a:avLst/>
                <a:gdLst/>
                <a:ahLst/>
                <a:cxnLst/>
                <a:rect l="l" t="t" r="r" b="b"/>
                <a:pathLst>
                  <a:path w="5214" h="6175" extrusionOk="0">
                    <a:moveTo>
                      <a:pt x="2625" y="1"/>
                    </a:moveTo>
                    <a:cubicBezTo>
                      <a:pt x="1184" y="1"/>
                      <a:pt x="0" y="1368"/>
                      <a:pt x="0" y="3069"/>
                    </a:cubicBezTo>
                    <a:cubicBezTo>
                      <a:pt x="0" y="4807"/>
                      <a:pt x="1147" y="6175"/>
                      <a:pt x="2588" y="6175"/>
                    </a:cubicBezTo>
                    <a:cubicBezTo>
                      <a:pt x="4030" y="6175"/>
                      <a:pt x="5213" y="4807"/>
                      <a:pt x="5213" y="3106"/>
                    </a:cubicBezTo>
                    <a:cubicBezTo>
                      <a:pt x="5213" y="1405"/>
                      <a:pt x="4067" y="37"/>
                      <a:pt x="2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1129;p53">
                <a:extLst>
                  <a:ext uri="{FF2B5EF4-FFF2-40B4-BE49-F238E27FC236}">
                    <a16:creationId xmlns:a16="http://schemas.microsoft.com/office/drawing/2014/main" id="{6737B00F-29A2-49DF-A80E-284C3F14E5F1}"/>
                  </a:ext>
                </a:extLst>
              </p:cNvPr>
              <p:cNvSpPr/>
              <p:nvPr/>
            </p:nvSpPr>
            <p:spPr>
              <a:xfrm>
                <a:off x="5424027" y="2601670"/>
                <a:ext cx="25008" cy="119561"/>
              </a:xfrm>
              <a:custGeom>
                <a:avLst/>
                <a:gdLst/>
                <a:ahLst/>
                <a:cxnLst/>
                <a:rect l="l" t="t" r="r" b="b"/>
                <a:pathLst>
                  <a:path w="1369" h="6545" extrusionOk="0">
                    <a:moveTo>
                      <a:pt x="703" y="0"/>
                    </a:moveTo>
                    <a:lnTo>
                      <a:pt x="0" y="444"/>
                    </a:lnTo>
                    <a:lnTo>
                      <a:pt x="555" y="6507"/>
                    </a:lnTo>
                    <a:lnTo>
                      <a:pt x="1368" y="6544"/>
                    </a:lnTo>
                    <a:lnTo>
                      <a:pt x="7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1130;p53">
                <a:extLst>
                  <a:ext uri="{FF2B5EF4-FFF2-40B4-BE49-F238E27FC236}">
                    <a16:creationId xmlns:a16="http://schemas.microsoft.com/office/drawing/2014/main" id="{E095B66B-74C1-44C4-9056-054B7ECDC704}"/>
                  </a:ext>
                </a:extLst>
              </p:cNvPr>
              <p:cNvSpPr/>
              <p:nvPr/>
            </p:nvSpPr>
            <p:spPr>
              <a:xfrm>
                <a:off x="5494265" y="2696222"/>
                <a:ext cx="76998" cy="38508"/>
              </a:xfrm>
              <a:custGeom>
                <a:avLst/>
                <a:gdLst/>
                <a:ahLst/>
                <a:cxnLst/>
                <a:rect l="l" t="t" r="r" b="b"/>
                <a:pathLst>
                  <a:path w="4215" h="2108" extrusionOk="0">
                    <a:moveTo>
                      <a:pt x="4215" y="0"/>
                    </a:moveTo>
                    <a:lnTo>
                      <a:pt x="0" y="1035"/>
                    </a:lnTo>
                    <a:lnTo>
                      <a:pt x="0" y="2107"/>
                    </a:lnTo>
                    <a:lnTo>
                      <a:pt x="4215" y="1405"/>
                    </a:lnTo>
                    <a:lnTo>
                      <a:pt x="4215" y="0"/>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1131;p53">
                <a:extLst>
                  <a:ext uri="{FF2B5EF4-FFF2-40B4-BE49-F238E27FC236}">
                    <a16:creationId xmlns:a16="http://schemas.microsoft.com/office/drawing/2014/main" id="{0FA77F80-D9EF-4149-8C31-84F157A2104E}"/>
                  </a:ext>
                </a:extLst>
              </p:cNvPr>
              <p:cNvSpPr/>
              <p:nvPr/>
            </p:nvSpPr>
            <p:spPr>
              <a:xfrm>
                <a:off x="5374723" y="2744850"/>
                <a:ext cx="74312" cy="57415"/>
              </a:xfrm>
              <a:custGeom>
                <a:avLst/>
                <a:gdLst/>
                <a:ahLst/>
                <a:cxnLst/>
                <a:rect l="l" t="t" r="r" b="b"/>
                <a:pathLst>
                  <a:path w="4068" h="3143" extrusionOk="0">
                    <a:moveTo>
                      <a:pt x="3365" y="0"/>
                    </a:moveTo>
                    <a:lnTo>
                      <a:pt x="0" y="2403"/>
                    </a:lnTo>
                    <a:lnTo>
                      <a:pt x="555" y="3143"/>
                    </a:lnTo>
                    <a:lnTo>
                      <a:pt x="4067" y="887"/>
                    </a:lnTo>
                    <a:lnTo>
                      <a:pt x="3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1132;p53">
                <a:extLst>
                  <a:ext uri="{FF2B5EF4-FFF2-40B4-BE49-F238E27FC236}">
                    <a16:creationId xmlns:a16="http://schemas.microsoft.com/office/drawing/2014/main" id="{6C48D86E-E8F9-4F94-857C-DCEBB0DA0363}"/>
                  </a:ext>
                </a:extLst>
              </p:cNvPr>
              <p:cNvSpPr/>
              <p:nvPr/>
            </p:nvSpPr>
            <p:spPr>
              <a:xfrm>
                <a:off x="5296374" y="2311929"/>
                <a:ext cx="463994" cy="1108965"/>
              </a:xfrm>
              <a:custGeom>
                <a:avLst/>
                <a:gdLst/>
                <a:ahLst/>
                <a:cxnLst/>
                <a:rect l="l" t="t" r="r" b="b"/>
                <a:pathLst>
                  <a:path w="25400" h="60707" extrusionOk="0">
                    <a:moveTo>
                      <a:pt x="75" y="1"/>
                    </a:moveTo>
                    <a:lnTo>
                      <a:pt x="1" y="11166"/>
                    </a:lnTo>
                    <a:cubicBezTo>
                      <a:pt x="2995" y="14235"/>
                      <a:pt x="6101" y="17229"/>
                      <a:pt x="8541" y="20778"/>
                    </a:cubicBezTo>
                    <a:cubicBezTo>
                      <a:pt x="11646" y="25252"/>
                      <a:pt x="13347" y="30354"/>
                      <a:pt x="14567" y="35641"/>
                    </a:cubicBezTo>
                    <a:cubicBezTo>
                      <a:pt x="15861" y="41186"/>
                      <a:pt x="16600" y="46880"/>
                      <a:pt x="16711" y="52610"/>
                    </a:cubicBezTo>
                    <a:cubicBezTo>
                      <a:pt x="16711" y="53830"/>
                      <a:pt x="16711" y="55050"/>
                      <a:pt x="16674" y="56270"/>
                    </a:cubicBezTo>
                    <a:lnTo>
                      <a:pt x="25104" y="60707"/>
                    </a:lnTo>
                    <a:lnTo>
                      <a:pt x="25399" y="9835"/>
                    </a:lnTo>
                    <a:lnTo>
                      <a:pt x="75" y="1"/>
                    </a:lnTo>
                    <a:close/>
                  </a:path>
                </a:pathLst>
              </a:custGeom>
              <a:solidFill>
                <a:schemeClr val="dk1"/>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1133;p53">
                <a:extLst>
                  <a:ext uri="{FF2B5EF4-FFF2-40B4-BE49-F238E27FC236}">
                    <a16:creationId xmlns:a16="http://schemas.microsoft.com/office/drawing/2014/main" id="{F24C7D89-7981-4310-B5FD-7BB5AD86EAA6}"/>
                  </a:ext>
                </a:extLst>
              </p:cNvPr>
              <p:cNvSpPr/>
              <p:nvPr/>
            </p:nvSpPr>
            <p:spPr>
              <a:xfrm>
                <a:off x="5430092" y="2318012"/>
                <a:ext cx="374173" cy="144551"/>
              </a:xfrm>
              <a:custGeom>
                <a:avLst/>
                <a:gdLst/>
                <a:ahLst/>
                <a:cxnLst/>
                <a:rect l="l" t="t" r="r" b="b"/>
                <a:pathLst>
                  <a:path w="20483" h="7913" extrusionOk="0">
                    <a:moveTo>
                      <a:pt x="1960" y="1"/>
                    </a:moveTo>
                    <a:lnTo>
                      <a:pt x="1" y="370"/>
                    </a:lnTo>
                    <a:lnTo>
                      <a:pt x="18153" y="7912"/>
                    </a:lnTo>
                    <a:lnTo>
                      <a:pt x="20483" y="7432"/>
                    </a:lnTo>
                    <a:lnTo>
                      <a:pt x="1960"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1134;p53">
                <a:extLst>
                  <a:ext uri="{FF2B5EF4-FFF2-40B4-BE49-F238E27FC236}">
                    <a16:creationId xmlns:a16="http://schemas.microsoft.com/office/drawing/2014/main" id="{6ED49CA9-B975-40E2-9BCA-E497E479EC51}"/>
                  </a:ext>
                </a:extLst>
              </p:cNvPr>
              <p:cNvSpPr/>
              <p:nvPr/>
            </p:nvSpPr>
            <p:spPr>
              <a:xfrm>
                <a:off x="5647566" y="2292346"/>
                <a:ext cx="474791" cy="131709"/>
              </a:xfrm>
              <a:custGeom>
                <a:avLst/>
                <a:gdLst/>
                <a:ahLst/>
                <a:cxnLst/>
                <a:rect l="l" t="t" r="r" b="b"/>
                <a:pathLst>
                  <a:path w="25991" h="7210" extrusionOk="0">
                    <a:moveTo>
                      <a:pt x="2847" y="1"/>
                    </a:moveTo>
                    <a:lnTo>
                      <a:pt x="0" y="112"/>
                    </a:lnTo>
                    <a:lnTo>
                      <a:pt x="21443" y="7173"/>
                    </a:lnTo>
                    <a:lnTo>
                      <a:pt x="25991" y="7210"/>
                    </a:lnTo>
                    <a:lnTo>
                      <a:pt x="25991" y="7210"/>
                    </a:lnTo>
                    <a:lnTo>
                      <a:pt x="2847"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1135;p53">
                <a:extLst>
                  <a:ext uri="{FF2B5EF4-FFF2-40B4-BE49-F238E27FC236}">
                    <a16:creationId xmlns:a16="http://schemas.microsoft.com/office/drawing/2014/main" id="{844D40A0-1FBF-4DCA-8D31-A372CB8C65AC}"/>
                  </a:ext>
                </a:extLst>
              </p:cNvPr>
              <p:cNvSpPr/>
              <p:nvPr/>
            </p:nvSpPr>
            <p:spPr>
              <a:xfrm>
                <a:off x="5554365" y="2305188"/>
                <a:ext cx="394432" cy="137116"/>
              </a:xfrm>
              <a:custGeom>
                <a:avLst/>
                <a:gdLst/>
                <a:ahLst/>
                <a:cxnLst/>
                <a:rect l="l" t="t" r="r" b="b"/>
                <a:pathLst>
                  <a:path w="21592" h="7506" extrusionOk="0">
                    <a:moveTo>
                      <a:pt x="1775" y="0"/>
                    </a:moveTo>
                    <a:lnTo>
                      <a:pt x="0" y="370"/>
                    </a:lnTo>
                    <a:lnTo>
                      <a:pt x="18412" y="7505"/>
                    </a:lnTo>
                    <a:lnTo>
                      <a:pt x="21591" y="7062"/>
                    </a:lnTo>
                    <a:lnTo>
                      <a:pt x="177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1136;p53">
                <a:extLst>
                  <a:ext uri="{FF2B5EF4-FFF2-40B4-BE49-F238E27FC236}">
                    <a16:creationId xmlns:a16="http://schemas.microsoft.com/office/drawing/2014/main" id="{8998A18C-02E3-4410-98A6-1B74754CB512}"/>
                  </a:ext>
                </a:extLst>
              </p:cNvPr>
              <p:cNvSpPr/>
              <p:nvPr/>
            </p:nvSpPr>
            <p:spPr>
              <a:xfrm>
                <a:off x="5297725" y="2267356"/>
                <a:ext cx="447115" cy="73636"/>
              </a:xfrm>
              <a:custGeom>
                <a:avLst/>
                <a:gdLst/>
                <a:ahLst/>
                <a:cxnLst/>
                <a:rect l="l" t="t" r="r" b="b"/>
                <a:pathLst>
                  <a:path w="24476" h="4031" extrusionOk="0">
                    <a:moveTo>
                      <a:pt x="20704" y="1"/>
                    </a:moveTo>
                    <a:lnTo>
                      <a:pt x="1" y="2441"/>
                    </a:lnTo>
                    <a:lnTo>
                      <a:pt x="4437" y="4031"/>
                    </a:lnTo>
                    <a:lnTo>
                      <a:pt x="24475" y="1110"/>
                    </a:lnTo>
                    <a:lnTo>
                      <a:pt x="20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1137;p53">
                <a:extLst>
                  <a:ext uri="{FF2B5EF4-FFF2-40B4-BE49-F238E27FC236}">
                    <a16:creationId xmlns:a16="http://schemas.microsoft.com/office/drawing/2014/main" id="{B3FF1B14-32D6-42DA-B4CE-1DEC3A99A370}"/>
                  </a:ext>
                </a:extLst>
              </p:cNvPr>
              <p:cNvSpPr/>
              <p:nvPr/>
            </p:nvSpPr>
            <p:spPr>
              <a:xfrm>
                <a:off x="5652297" y="2392982"/>
                <a:ext cx="574074" cy="98626"/>
              </a:xfrm>
              <a:custGeom>
                <a:avLst/>
                <a:gdLst/>
                <a:ahLst/>
                <a:cxnLst/>
                <a:rect l="l" t="t" r="r" b="b"/>
                <a:pathLst>
                  <a:path w="31426" h="5399" extrusionOk="0">
                    <a:moveTo>
                      <a:pt x="24031" y="0"/>
                    </a:moveTo>
                    <a:lnTo>
                      <a:pt x="0" y="3254"/>
                    </a:lnTo>
                    <a:lnTo>
                      <a:pt x="5952" y="5398"/>
                    </a:lnTo>
                    <a:lnTo>
                      <a:pt x="31425" y="1997"/>
                    </a:lnTo>
                    <a:lnTo>
                      <a:pt x="24031"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1138;p53">
                <a:extLst>
                  <a:ext uri="{FF2B5EF4-FFF2-40B4-BE49-F238E27FC236}">
                    <a16:creationId xmlns:a16="http://schemas.microsoft.com/office/drawing/2014/main" id="{4600F91F-E21A-45D2-9B00-1B274778C849}"/>
                  </a:ext>
                </a:extLst>
              </p:cNvPr>
              <p:cNvSpPr/>
              <p:nvPr/>
            </p:nvSpPr>
            <p:spPr>
              <a:xfrm>
                <a:off x="7686475" y="2361909"/>
                <a:ext cx="311370" cy="319553"/>
              </a:xfrm>
              <a:custGeom>
                <a:avLst/>
                <a:gdLst/>
                <a:ahLst/>
                <a:cxnLst/>
                <a:rect l="l" t="t" r="r" b="b"/>
                <a:pathLst>
                  <a:path w="17045" h="17493" extrusionOk="0">
                    <a:moveTo>
                      <a:pt x="10398" y="1"/>
                    </a:moveTo>
                    <a:cubicBezTo>
                      <a:pt x="10036" y="1"/>
                      <a:pt x="9675" y="25"/>
                      <a:pt x="9317" y="75"/>
                    </a:cubicBezTo>
                    <a:cubicBezTo>
                      <a:pt x="8837" y="149"/>
                      <a:pt x="8134" y="38"/>
                      <a:pt x="7654" y="259"/>
                    </a:cubicBezTo>
                    <a:cubicBezTo>
                      <a:pt x="7284" y="444"/>
                      <a:pt x="3846" y="444"/>
                      <a:pt x="2219" y="7469"/>
                    </a:cubicBezTo>
                    <a:cubicBezTo>
                      <a:pt x="1960" y="8541"/>
                      <a:pt x="1" y="11018"/>
                      <a:pt x="1443" y="11499"/>
                    </a:cubicBezTo>
                    <a:cubicBezTo>
                      <a:pt x="2367" y="11794"/>
                      <a:pt x="2626" y="11203"/>
                      <a:pt x="2847" y="12460"/>
                    </a:cubicBezTo>
                    <a:cubicBezTo>
                      <a:pt x="2958" y="13199"/>
                      <a:pt x="2958" y="13939"/>
                      <a:pt x="3069" y="14641"/>
                    </a:cubicBezTo>
                    <a:cubicBezTo>
                      <a:pt x="3328" y="15935"/>
                      <a:pt x="3735" y="17044"/>
                      <a:pt x="5140" y="17414"/>
                    </a:cubicBezTo>
                    <a:cubicBezTo>
                      <a:pt x="5330" y="17468"/>
                      <a:pt x="5603" y="17492"/>
                      <a:pt x="5936" y="17492"/>
                    </a:cubicBezTo>
                    <a:cubicBezTo>
                      <a:pt x="8124" y="17492"/>
                      <a:pt x="12902" y="16427"/>
                      <a:pt x="13865" y="15528"/>
                    </a:cubicBezTo>
                    <a:cubicBezTo>
                      <a:pt x="15565" y="13865"/>
                      <a:pt x="15824" y="11683"/>
                      <a:pt x="16342" y="9280"/>
                    </a:cubicBezTo>
                    <a:cubicBezTo>
                      <a:pt x="17044" y="5879"/>
                      <a:pt x="15787" y="1406"/>
                      <a:pt x="12534" y="296"/>
                    </a:cubicBezTo>
                    <a:cubicBezTo>
                      <a:pt x="11844" y="99"/>
                      <a:pt x="11121" y="1"/>
                      <a:pt x="10398" y="1"/>
                    </a:cubicBez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1139;p53">
                <a:extLst>
                  <a:ext uri="{FF2B5EF4-FFF2-40B4-BE49-F238E27FC236}">
                    <a16:creationId xmlns:a16="http://schemas.microsoft.com/office/drawing/2014/main" id="{37CD288F-3FC1-43F1-8310-AB2A4BDF6B4D}"/>
                  </a:ext>
                </a:extLst>
              </p:cNvPr>
              <p:cNvSpPr/>
              <p:nvPr/>
            </p:nvSpPr>
            <p:spPr>
              <a:xfrm>
                <a:off x="7806693" y="2599642"/>
                <a:ext cx="162782" cy="168865"/>
              </a:xfrm>
              <a:custGeom>
                <a:avLst/>
                <a:gdLst/>
                <a:ahLst/>
                <a:cxnLst/>
                <a:rect l="l" t="t" r="r" b="b"/>
                <a:pathLst>
                  <a:path w="8911" h="9244" extrusionOk="0">
                    <a:moveTo>
                      <a:pt x="8134" y="0"/>
                    </a:moveTo>
                    <a:lnTo>
                      <a:pt x="592" y="1960"/>
                    </a:lnTo>
                    <a:lnTo>
                      <a:pt x="0" y="9243"/>
                    </a:lnTo>
                    <a:cubicBezTo>
                      <a:pt x="0" y="9243"/>
                      <a:pt x="3919" y="9243"/>
                      <a:pt x="6101" y="8651"/>
                    </a:cubicBezTo>
                    <a:cubicBezTo>
                      <a:pt x="6988" y="8393"/>
                      <a:pt x="7949" y="8208"/>
                      <a:pt x="8910" y="8097"/>
                    </a:cubicBezTo>
                    <a:cubicBezTo>
                      <a:pt x="8467" y="6618"/>
                      <a:pt x="8208" y="5065"/>
                      <a:pt x="8097" y="3513"/>
                    </a:cubicBezTo>
                    <a:cubicBezTo>
                      <a:pt x="7986" y="2329"/>
                      <a:pt x="8023" y="1146"/>
                      <a:pt x="8134" y="0"/>
                    </a:cubicBez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1140;p53">
                <a:extLst>
                  <a:ext uri="{FF2B5EF4-FFF2-40B4-BE49-F238E27FC236}">
                    <a16:creationId xmlns:a16="http://schemas.microsoft.com/office/drawing/2014/main" id="{E883B136-E27D-451A-8E50-6A33DA59B243}"/>
                  </a:ext>
                </a:extLst>
              </p:cNvPr>
              <p:cNvSpPr/>
              <p:nvPr/>
            </p:nvSpPr>
            <p:spPr>
              <a:xfrm>
                <a:off x="7747945" y="2342746"/>
                <a:ext cx="372127" cy="382394"/>
              </a:xfrm>
              <a:custGeom>
                <a:avLst/>
                <a:gdLst/>
                <a:ahLst/>
                <a:cxnLst/>
                <a:rect l="l" t="t" r="r" b="b"/>
                <a:pathLst>
                  <a:path w="20371" h="20933" extrusionOk="0">
                    <a:moveTo>
                      <a:pt x="6658" y="0"/>
                    </a:moveTo>
                    <a:cubicBezTo>
                      <a:pt x="6287" y="0"/>
                      <a:pt x="5926" y="39"/>
                      <a:pt x="5583" y="125"/>
                    </a:cubicBezTo>
                    <a:cubicBezTo>
                      <a:pt x="4584" y="347"/>
                      <a:pt x="3512" y="495"/>
                      <a:pt x="2662" y="1050"/>
                    </a:cubicBezTo>
                    <a:cubicBezTo>
                      <a:pt x="1959" y="1493"/>
                      <a:pt x="1294" y="2307"/>
                      <a:pt x="592" y="2639"/>
                    </a:cubicBezTo>
                    <a:lnTo>
                      <a:pt x="629" y="2676"/>
                    </a:lnTo>
                    <a:cubicBezTo>
                      <a:pt x="185" y="3083"/>
                      <a:pt x="0" y="3712"/>
                      <a:pt x="222" y="4303"/>
                    </a:cubicBezTo>
                    <a:cubicBezTo>
                      <a:pt x="592" y="5006"/>
                      <a:pt x="1220" y="4821"/>
                      <a:pt x="1812" y="5042"/>
                    </a:cubicBezTo>
                    <a:cubicBezTo>
                      <a:pt x="3032" y="5486"/>
                      <a:pt x="2625" y="7113"/>
                      <a:pt x="3401" y="8074"/>
                    </a:cubicBezTo>
                    <a:cubicBezTo>
                      <a:pt x="4252" y="9109"/>
                      <a:pt x="5804" y="9146"/>
                      <a:pt x="4880" y="10810"/>
                    </a:cubicBezTo>
                    <a:cubicBezTo>
                      <a:pt x="4178" y="12030"/>
                      <a:pt x="3882" y="13398"/>
                      <a:pt x="4954" y="14507"/>
                    </a:cubicBezTo>
                    <a:cubicBezTo>
                      <a:pt x="6359" y="15986"/>
                      <a:pt x="4732" y="17206"/>
                      <a:pt x="5102" y="18943"/>
                    </a:cubicBezTo>
                    <a:cubicBezTo>
                      <a:pt x="5250" y="19794"/>
                      <a:pt x="5841" y="20459"/>
                      <a:pt x="6655" y="20792"/>
                    </a:cubicBezTo>
                    <a:cubicBezTo>
                      <a:pt x="6901" y="20891"/>
                      <a:pt x="7086" y="20932"/>
                      <a:pt x="7249" y="20932"/>
                    </a:cubicBezTo>
                    <a:cubicBezTo>
                      <a:pt x="7575" y="20932"/>
                      <a:pt x="7813" y="20767"/>
                      <a:pt x="8281" y="20570"/>
                    </a:cubicBezTo>
                    <a:cubicBezTo>
                      <a:pt x="8578" y="20433"/>
                      <a:pt x="8873" y="20380"/>
                      <a:pt x="9169" y="20380"/>
                    </a:cubicBezTo>
                    <a:cubicBezTo>
                      <a:pt x="10130" y="20380"/>
                      <a:pt x="11102" y="20932"/>
                      <a:pt x="12170" y="20932"/>
                    </a:cubicBezTo>
                    <a:cubicBezTo>
                      <a:pt x="12456" y="20932"/>
                      <a:pt x="12749" y="20893"/>
                      <a:pt x="13051" y="20792"/>
                    </a:cubicBezTo>
                    <a:cubicBezTo>
                      <a:pt x="14234" y="20348"/>
                      <a:pt x="14677" y="19609"/>
                      <a:pt x="15417" y="18685"/>
                    </a:cubicBezTo>
                    <a:cubicBezTo>
                      <a:pt x="16082" y="17871"/>
                      <a:pt x="16970" y="17908"/>
                      <a:pt x="17894" y="17539"/>
                    </a:cubicBezTo>
                    <a:cubicBezTo>
                      <a:pt x="18818" y="17206"/>
                      <a:pt x="19558" y="16540"/>
                      <a:pt x="19964" y="15616"/>
                    </a:cubicBezTo>
                    <a:cubicBezTo>
                      <a:pt x="20371" y="14618"/>
                      <a:pt x="19816" y="14470"/>
                      <a:pt x="19594" y="13657"/>
                    </a:cubicBezTo>
                    <a:cubicBezTo>
                      <a:pt x="19410" y="12843"/>
                      <a:pt x="20371" y="12104"/>
                      <a:pt x="20149" y="11143"/>
                    </a:cubicBezTo>
                    <a:cubicBezTo>
                      <a:pt x="19927" y="10144"/>
                      <a:pt x="18892" y="9368"/>
                      <a:pt x="18116" y="8850"/>
                    </a:cubicBezTo>
                    <a:cubicBezTo>
                      <a:pt x="16711" y="7778"/>
                      <a:pt x="15565" y="6410"/>
                      <a:pt x="14751" y="4821"/>
                    </a:cubicBezTo>
                    <a:cubicBezTo>
                      <a:pt x="14123" y="3675"/>
                      <a:pt x="13199" y="2676"/>
                      <a:pt x="12052" y="1974"/>
                    </a:cubicBezTo>
                    <a:cubicBezTo>
                      <a:pt x="10634" y="987"/>
                      <a:pt x="8521" y="0"/>
                      <a:pt x="66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1141;p53">
                <a:extLst>
                  <a:ext uri="{FF2B5EF4-FFF2-40B4-BE49-F238E27FC236}">
                    <a16:creationId xmlns:a16="http://schemas.microsoft.com/office/drawing/2014/main" id="{2923A32B-325E-43A9-9C54-C44B07BCDEE8}"/>
                  </a:ext>
                </a:extLst>
              </p:cNvPr>
              <p:cNvSpPr/>
              <p:nvPr/>
            </p:nvSpPr>
            <p:spPr>
              <a:xfrm>
                <a:off x="7779676" y="2480775"/>
                <a:ext cx="146578" cy="125772"/>
              </a:xfrm>
              <a:custGeom>
                <a:avLst/>
                <a:gdLst/>
                <a:ahLst/>
                <a:cxnLst/>
                <a:rect l="l" t="t" r="r" b="b"/>
                <a:pathLst>
                  <a:path w="8024" h="6885" extrusionOk="0">
                    <a:moveTo>
                      <a:pt x="4548" y="0"/>
                    </a:moveTo>
                    <a:cubicBezTo>
                      <a:pt x="1553" y="0"/>
                      <a:pt x="1" y="3624"/>
                      <a:pt x="2071" y="5805"/>
                    </a:cubicBezTo>
                    <a:cubicBezTo>
                      <a:pt x="2777" y="6549"/>
                      <a:pt x="3669" y="6884"/>
                      <a:pt x="4544" y="6884"/>
                    </a:cubicBezTo>
                    <a:cubicBezTo>
                      <a:pt x="6234" y="6884"/>
                      <a:pt x="7865" y="5634"/>
                      <a:pt x="7986" y="3661"/>
                    </a:cubicBezTo>
                    <a:cubicBezTo>
                      <a:pt x="8023" y="1701"/>
                      <a:pt x="6507" y="74"/>
                      <a:pt x="4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1142;p53">
                <a:extLst>
                  <a:ext uri="{FF2B5EF4-FFF2-40B4-BE49-F238E27FC236}">
                    <a16:creationId xmlns:a16="http://schemas.microsoft.com/office/drawing/2014/main" id="{64C6A152-A57B-4F6A-AFAF-A6A1BEF6C9C0}"/>
                  </a:ext>
                </a:extLst>
              </p:cNvPr>
              <p:cNvSpPr/>
              <p:nvPr/>
            </p:nvSpPr>
            <p:spPr>
              <a:xfrm>
                <a:off x="7816832" y="2482803"/>
                <a:ext cx="108071" cy="129005"/>
              </a:xfrm>
              <a:custGeom>
                <a:avLst/>
                <a:gdLst/>
                <a:ahLst/>
                <a:cxnLst/>
                <a:rect l="l" t="t" r="r" b="b"/>
                <a:pathLst>
                  <a:path w="5916" h="7062" extrusionOk="0">
                    <a:moveTo>
                      <a:pt x="3512" y="0"/>
                    </a:moveTo>
                    <a:lnTo>
                      <a:pt x="3512" y="0"/>
                    </a:lnTo>
                    <a:cubicBezTo>
                      <a:pt x="4141" y="666"/>
                      <a:pt x="4473" y="1590"/>
                      <a:pt x="4473" y="2514"/>
                    </a:cubicBezTo>
                    <a:cubicBezTo>
                      <a:pt x="4547" y="4474"/>
                      <a:pt x="2995" y="6101"/>
                      <a:pt x="1072" y="6138"/>
                    </a:cubicBezTo>
                    <a:cubicBezTo>
                      <a:pt x="702" y="6138"/>
                      <a:pt x="333" y="6101"/>
                      <a:pt x="0" y="5990"/>
                    </a:cubicBezTo>
                    <a:lnTo>
                      <a:pt x="0" y="5990"/>
                    </a:lnTo>
                    <a:cubicBezTo>
                      <a:pt x="629" y="6655"/>
                      <a:pt x="1516" y="7062"/>
                      <a:pt x="2440" y="7062"/>
                    </a:cubicBezTo>
                    <a:cubicBezTo>
                      <a:pt x="4400" y="7025"/>
                      <a:pt x="5915" y="5398"/>
                      <a:pt x="5878" y="3439"/>
                    </a:cubicBezTo>
                    <a:cubicBezTo>
                      <a:pt x="5915" y="1923"/>
                      <a:pt x="4954" y="518"/>
                      <a:pt x="35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1143;p53">
                <a:extLst>
                  <a:ext uri="{FF2B5EF4-FFF2-40B4-BE49-F238E27FC236}">
                    <a16:creationId xmlns:a16="http://schemas.microsoft.com/office/drawing/2014/main" id="{24C4A16E-EA50-4EDE-960D-ECC950D81F84}"/>
                  </a:ext>
                </a:extLst>
              </p:cNvPr>
              <p:cNvSpPr/>
              <p:nvPr/>
            </p:nvSpPr>
            <p:spPr>
              <a:xfrm>
                <a:off x="7820869" y="2518589"/>
                <a:ext cx="49322" cy="42417"/>
              </a:xfrm>
              <a:custGeom>
                <a:avLst/>
                <a:gdLst/>
                <a:ahLst/>
                <a:cxnLst/>
                <a:rect l="l" t="t" r="r" b="b"/>
                <a:pathLst>
                  <a:path w="2700" h="2322" extrusionOk="0">
                    <a:moveTo>
                      <a:pt x="1554" y="1"/>
                    </a:moveTo>
                    <a:cubicBezTo>
                      <a:pt x="518" y="1"/>
                      <a:pt x="1" y="1258"/>
                      <a:pt x="740" y="1997"/>
                    </a:cubicBezTo>
                    <a:cubicBezTo>
                      <a:pt x="976" y="2221"/>
                      <a:pt x="1260" y="2321"/>
                      <a:pt x="1538" y="2321"/>
                    </a:cubicBezTo>
                    <a:cubicBezTo>
                      <a:pt x="2133" y="2321"/>
                      <a:pt x="2700" y="1864"/>
                      <a:pt x="2700" y="1184"/>
                    </a:cubicBezTo>
                    <a:cubicBezTo>
                      <a:pt x="2700" y="518"/>
                      <a:pt x="2182" y="1"/>
                      <a:pt x="155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1144;p53">
                <a:extLst>
                  <a:ext uri="{FF2B5EF4-FFF2-40B4-BE49-F238E27FC236}">
                    <a16:creationId xmlns:a16="http://schemas.microsoft.com/office/drawing/2014/main" id="{C9BB3B98-A16F-4E8F-9760-5619C9B4827C}"/>
                  </a:ext>
                </a:extLst>
              </p:cNvPr>
              <p:cNvSpPr/>
              <p:nvPr/>
            </p:nvSpPr>
            <p:spPr>
              <a:xfrm>
                <a:off x="7787111" y="2343002"/>
                <a:ext cx="83081" cy="143875"/>
              </a:xfrm>
              <a:custGeom>
                <a:avLst/>
                <a:gdLst/>
                <a:ahLst/>
                <a:cxnLst/>
                <a:rect l="l" t="t" r="r" b="b"/>
                <a:pathLst>
                  <a:path w="4548" h="7876" extrusionOk="0">
                    <a:moveTo>
                      <a:pt x="4548" y="0"/>
                    </a:moveTo>
                    <a:cubicBezTo>
                      <a:pt x="3586" y="111"/>
                      <a:pt x="2625" y="296"/>
                      <a:pt x="1701" y="555"/>
                    </a:cubicBezTo>
                    <a:cubicBezTo>
                      <a:pt x="0" y="962"/>
                      <a:pt x="296" y="1664"/>
                      <a:pt x="296" y="1664"/>
                    </a:cubicBezTo>
                    <a:lnTo>
                      <a:pt x="2773" y="7875"/>
                    </a:lnTo>
                    <a:lnTo>
                      <a:pt x="4548" y="7653"/>
                    </a:lnTo>
                    <a:lnTo>
                      <a:pt x="454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1145;p53">
                <a:extLst>
                  <a:ext uri="{FF2B5EF4-FFF2-40B4-BE49-F238E27FC236}">
                    <a16:creationId xmlns:a16="http://schemas.microsoft.com/office/drawing/2014/main" id="{EA9E08A2-B63F-434C-B20F-8EC732425FF2}"/>
                  </a:ext>
                </a:extLst>
              </p:cNvPr>
              <p:cNvSpPr/>
              <p:nvPr/>
            </p:nvSpPr>
            <p:spPr>
              <a:xfrm>
                <a:off x="7013811" y="2929900"/>
                <a:ext cx="183040" cy="183716"/>
              </a:xfrm>
              <a:custGeom>
                <a:avLst/>
                <a:gdLst/>
                <a:ahLst/>
                <a:cxnLst/>
                <a:rect l="l" t="t" r="r" b="b"/>
                <a:pathLst>
                  <a:path w="10020" h="10057" extrusionOk="0">
                    <a:moveTo>
                      <a:pt x="2478" y="0"/>
                    </a:moveTo>
                    <a:lnTo>
                      <a:pt x="2478" y="0"/>
                    </a:lnTo>
                    <a:cubicBezTo>
                      <a:pt x="1923" y="1146"/>
                      <a:pt x="3439" y="2144"/>
                      <a:pt x="3772" y="3106"/>
                    </a:cubicBezTo>
                    <a:cubicBezTo>
                      <a:pt x="3414" y="2780"/>
                      <a:pt x="1882" y="766"/>
                      <a:pt x="1218" y="766"/>
                    </a:cubicBezTo>
                    <a:cubicBezTo>
                      <a:pt x="1127" y="766"/>
                      <a:pt x="1052" y="803"/>
                      <a:pt x="999" y="887"/>
                    </a:cubicBezTo>
                    <a:cubicBezTo>
                      <a:pt x="666" y="1442"/>
                      <a:pt x="2478" y="3364"/>
                      <a:pt x="2700" y="3808"/>
                    </a:cubicBezTo>
                    <a:cubicBezTo>
                      <a:pt x="1886" y="2995"/>
                      <a:pt x="1480" y="1701"/>
                      <a:pt x="223" y="1442"/>
                    </a:cubicBezTo>
                    <a:lnTo>
                      <a:pt x="223" y="1442"/>
                    </a:lnTo>
                    <a:cubicBezTo>
                      <a:pt x="1" y="2588"/>
                      <a:pt x="1886" y="4510"/>
                      <a:pt x="2663" y="5213"/>
                    </a:cubicBezTo>
                    <a:cubicBezTo>
                      <a:pt x="2219" y="4880"/>
                      <a:pt x="1480" y="4547"/>
                      <a:pt x="1295" y="4363"/>
                    </a:cubicBezTo>
                    <a:cubicBezTo>
                      <a:pt x="1114" y="4155"/>
                      <a:pt x="860" y="3912"/>
                      <a:pt x="686" y="3912"/>
                    </a:cubicBezTo>
                    <a:cubicBezTo>
                      <a:pt x="611" y="3912"/>
                      <a:pt x="552" y="3956"/>
                      <a:pt x="519" y="4067"/>
                    </a:cubicBezTo>
                    <a:cubicBezTo>
                      <a:pt x="186" y="5028"/>
                      <a:pt x="2663" y="6803"/>
                      <a:pt x="3550" y="7394"/>
                    </a:cubicBezTo>
                    <a:cubicBezTo>
                      <a:pt x="5140" y="8503"/>
                      <a:pt x="6212" y="9391"/>
                      <a:pt x="7617" y="10056"/>
                    </a:cubicBezTo>
                    <a:lnTo>
                      <a:pt x="7358" y="9908"/>
                    </a:lnTo>
                    <a:cubicBezTo>
                      <a:pt x="7839" y="9575"/>
                      <a:pt x="8319" y="9206"/>
                      <a:pt x="8763" y="8836"/>
                    </a:cubicBezTo>
                    <a:cubicBezTo>
                      <a:pt x="9244" y="8318"/>
                      <a:pt x="9650" y="7764"/>
                      <a:pt x="10020" y="7135"/>
                    </a:cubicBezTo>
                    <a:cubicBezTo>
                      <a:pt x="9170" y="6026"/>
                      <a:pt x="8024" y="4991"/>
                      <a:pt x="7469" y="3697"/>
                    </a:cubicBezTo>
                    <a:cubicBezTo>
                      <a:pt x="7284" y="3216"/>
                      <a:pt x="7136" y="1738"/>
                      <a:pt x="6582" y="1516"/>
                    </a:cubicBezTo>
                    <a:cubicBezTo>
                      <a:pt x="6517" y="1494"/>
                      <a:pt x="6460" y="1484"/>
                      <a:pt x="6408" y="1484"/>
                    </a:cubicBezTo>
                    <a:cubicBezTo>
                      <a:pt x="5840" y="1484"/>
                      <a:pt x="6024" y="2702"/>
                      <a:pt x="5990" y="3143"/>
                    </a:cubicBezTo>
                    <a:cubicBezTo>
                      <a:pt x="4622" y="3143"/>
                      <a:pt x="3809" y="444"/>
                      <a:pt x="2478" y="0"/>
                    </a:cubicBezTo>
                    <a:close/>
                  </a:path>
                </a:pathLst>
              </a:custGeom>
              <a:solidFill>
                <a:srgbClr val="FFA2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1146;p53">
                <a:extLst>
                  <a:ext uri="{FF2B5EF4-FFF2-40B4-BE49-F238E27FC236}">
                    <a16:creationId xmlns:a16="http://schemas.microsoft.com/office/drawing/2014/main" id="{21545725-3B41-4642-9D9B-2E2D7D8B1CA3}"/>
                  </a:ext>
                </a:extLst>
              </p:cNvPr>
              <p:cNvSpPr/>
              <p:nvPr/>
            </p:nvSpPr>
            <p:spPr>
              <a:xfrm>
                <a:off x="7118502" y="3896836"/>
                <a:ext cx="289741" cy="170217"/>
              </a:xfrm>
              <a:custGeom>
                <a:avLst/>
                <a:gdLst/>
                <a:ahLst/>
                <a:cxnLst/>
                <a:rect l="l" t="t" r="r" b="b"/>
                <a:pathLst>
                  <a:path w="15861" h="9318" extrusionOk="0">
                    <a:moveTo>
                      <a:pt x="10642" y="0"/>
                    </a:moveTo>
                    <a:cubicBezTo>
                      <a:pt x="10570" y="0"/>
                      <a:pt x="10498" y="4"/>
                      <a:pt x="10426" y="10"/>
                    </a:cubicBezTo>
                    <a:cubicBezTo>
                      <a:pt x="9798" y="84"/>
                      <a:pt x="9280" y="602"/>
                      <a:pt x="8799" y="1045"/>
                    </a:cubicBezTo>
                    <a:cubicBezTo>
                      <a:pt x="6581" y="3005"/>
                      <a:pt x="3661" y="3855"/>
                      <a:pt x="1147" y="5371"/>
                    </a:cubicBezTo>
                    <a:cubicBezTo>
                      <a:pt x="888" y="5482"/>
                      <a:pt x="666" y="5667"/>
                      <a:pt x="481" y="5888"/>
                    </a:cubicBezTo>
                    <a:cubicBezTo>
                      <a:pt x="0" y="6554"/>
                      <a:pt x="259" y="7552"/>
                      <a:pt x="814" y="8144"/>
                    </a:cubicBezTo>
                    <a:cubicBezTo>
                      <a:pt x="1600" y="8995"/>
                      <a:pt x="2720" y="9318"/>
                      <a:pt x="3895" y="9318"/>
                    </a:cubicBezTo>
                    <a:cubicBezTo>
                      <a:pt x="4709" y="9318"/>
                      <a:pt x="5550" y="9162"/>
                      <a:pt x="6322" y="8920"/>
                    </a:cubicBezTo>
                    <a:cubicBezTo>
                      <a:pt x="8103" y="8396"/>
                      <a:pt x="9883" y="7543"/>
                      <a:pt x="11726" y="7543"/>
                    </a:cubicBezTo>
                    <a:cubicBezTo>
                      <a:pt x="11835" y="7543"/>
                      <a:pt x="11944" y="7546"/>
                      <a:pt x="12053" y="7552"/>
                    </a:cubicBezTo>
                    <a:cubicBezTo>
                      <a:pt x="12334" y="7595"/>
                      <a:pt x="12616" y="7613"/>
                      <a:pt x="12897" y="7613"/>
                    </a:cubicBezTo>
                    <a:cubicBezTo>
                      <a:pt x="13097" y="7613"/>
                      <a:pt x="13296" y="7604"/>
                      <a:pt x="13495" y="7589"/>
                    </a:cubicBezTo>
                    <a:cubicBezTo>
                      <a:pt x="14715" y="7330"/>
                      <a:pt x="15380" y="5962"/>
                      <a:pt x="15602" y="4705"/>
                    </a:cubicBezTo>
                    <a:cubicBezTo>
                      <a:pt x="15861" y="3264"/>
                      <a:pt x="15824" y="1785"/>
                      <a:pt x="15417" y="343"/>
                    </a:cubicBezTo>
                    <a:cubicBezTo>
                      <a:pt x="14934" y="428"/>
                      <a:pt x="14451" y="470"/>
                      <a:pt x="13968" y="470"/>
                    </a:cubicBezTo>
                    <a:cubicBezTo>
                      <a:pt x="13194" y="470"/>
                      <a:pt x="12420" y="363"/>
                      <a:pt x="11646" y="158"/>
                    </a:cubicBezTo>
                    <a:cubicBezTo>
                      <a:pt x="11312" y="67"/>
                      <a:pt x="10977" y="0"/>
                      <a:pt x="1064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1147;p53">
                <a:extLst>
                  <a:ext uri="{FF2B5EF4-FFF2-40B4-BE49-F238E27FC236}">
                    <a16:creationId xmlns:a16="http://schemas.microsoft.com/office/drawing/2014/main" id="{71C8ED73-A5B7-4D67-A1B6-C2418202A8F2}"/>
                  </a:ext>
                </a:extLst>
              </p:cNvPr>
              <p:cNvSpPr/>
              <p:nvPr/>
            </p:nvSpPr>
            <p:spPr>
              <a:xfrm>
                <a:off x="7189416" y="3280362"/>
                <a:ext cx="563936" cy="699737"/>
              </a:xfrm>
              <a:custGeom>
                <a:avLst/>
                <a:gdLst/>
                <a:ahLst/>
                <a:cxnLst/>
                <a:rect l="l" t="t" r="r" b="b"/>
                <a:pathLst>
                  <a:path w="30871" h="38305" extrusionOk="0">
                    <a:moveTo>
                      <a:pt x="9224" y="0"/>
                    </a:moveTo>
                    <a:cubicBezTo>
                      <a:pt x="9144" y="0"/>
                      <a:pt x="9064" y="1"/>
                      <a:pt x="8984" y="3"/>
                    </a:cubicBezTo>
                    <a:cubicBezTo>
                      <a:pt x="1664" y="77"/>
                      <a:pt x="0" y="8950"/>
                      <a:pt x="481" y="14643"/>
                    </a:cubicBezTo>
                    <a:cubicBezTo>
                      <a:pt x="703" y="17416"/>
                      <a:pt x="1368" y="20189"/>
                      <a:pt x="1627" y="22962"/>
                    </a:cubicBezTo>
                    <a:cubicBezTo>
                      <a:pt x="1886" y="25771"/>
                      <a:pt x="1923" y="31428"/>
                      <a:pt x="2366" y="34164"/>
                    </a:cubicBezTo>
                    <a:cubicBezTo>
                      <a:pt x="2847" y="36937"/>
                      <a:pt x="10537" y="38046"/>
                      <a:pt x="13088" y="38304"/>
                    </a:cubicBezTo>
                    <a:cubicBezTo>
                      <a:pt x="14530" y="30319"/>
                      <a:pt x="13421" y="20374"/>
                      <a:pt x="13679" y="12425"/>
                    </a:cubicBezTo>
                    <a:lnTo>
                      <a:pt x="13679" y="12425"/>
                    </a:lnTo>
                    <a:cubicBezTo>
                      <a:pt x="17559" y="12523"/>
                      <a:pt x="21928" y="16071"/>
                      <a:pt x="26076" y="16071"/>
                    </a:cubicBezTo>
                    <a:cubicBezTo>
                      <a:pt x="26631" y="16071"/>
                      <a:pt x="27182" y="16007"/>
                      <a:pt x="27728" y="15863"/>
                    </a:cubicBezTo>
                    <a:cubicBezTo>
                      <a:pt x="30871" y="15013"/>
                      <a:pt x="30723" y="8173"/>
                      <a:pt x="29688" y="5918"/>
                    </a:cubicBezTo>
                    <a:lnTo>
                      <a:pt x="29688" y="5918"/>
                    </a:lnTo>
                    <a:cubicBezTo>
                      <a:pt x="29688" y="5918"/>
                      <a:pt x="29687" y="5918"/>
                      <a:pt x="29687" y="5918"/>
                    </a:cubicBezTo>
                    <a:cubicBezTo>
                      <a:pt x="29605" y="5918"/>
                      <a:pt x="22788" y="2919"/>
                      <a:pt x="18966" y="2110"/>
                    </a:cubicBezTo>
                    <a:cubicBezTo>
                      <a:pt x="15900" y="1425"/>
                      <a:pt x="12446" y="0"/>
                      <a:pt x="92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1148;p53">
                <a:extLst>
                  <a:ext uri="{FF2B5EF4-FFF2-40B4-BE49-F238E27FC236}">
                    <a16:creationId xmlns:a16="http://schemas.microsoft.com/office/drawing/2014/main" id="{CC206E36-757D-468C-839A-F1EA9B136E15}"/>
                  </a:ext>
                </a:extLst>
              </p:cNvPr>
              <p:cNvSpPr/>
              <p:nvPr/>
            </p:nvSpPr>
            <p:spPr>
              <a:xfrm>
                <a:off x="6690330" y="4283321"/>
                <a:ext cx="314731" cy="276132"/>
              </a:xfrm>
              <a:custGeom>
                <a:avLst/>
                <a:gdLst/>
                <a:ahLst/>
                <a:cxnLst/>
                <a:rect l="l" t="t" r="r" b="b"/>
                <a:pathLst>
                  <a:path w="17229" h="15116" extrusionOk="0">
                    <a:moveTo>
                      <a:pt x="15084" y="0"/>
                    </a:moveTo>
                    <a:cubicBezTo>
                      <a:pt x="13753" y="740"/>
                      <a:pt x="12237" y="1183"/>
                      <a:pt x="10722" y="1294"/>
                    </a:cubicBezTo>
                    <a:cubicBezTo>
                      <a:pt x="10241" y="1294"/>
                      <a:pt x="9723" y="1405"/>
                      <a:pt x="9280" y="1590"/>
                    </a:cubicBezTo>
                    <a:cubicBezTo>
                      <a:pt x="8577" y="1960"/>
                      <a:pt x="8208" y="2736"/>
                      <a:pt x="7838" y="3439"/>
                    </a:cubicBezTo>
                    <a:cubicBezTo>
                      <a:pt x="6100" y="6507"/>
                      <a:pt x="3106" y="8651"/>
                      <a:pt x="850" y="11350"/>
                    </a:cubicBezTo>
                    <a:cubicBezTo>
                      <a:pt x="629" y="11609"/>
                      <a:pt x="444" y="11905"/>
                      <a:pt x="296" y="12238"/>
                    </a:cubicBezTo>
                    <a:cubicBezTo>
                      <a:pt x="0" y="13162"/>
                      <a:pt x="739" y="14160"/>
                      <a:pt x="1553" y="14641"/>
                    </a:cubicBezTo>
                    <a:cubicBezTo>
                      <a:pt x="2184" y="14973"/>
                      <a:pt x="2854" y="15116"/>
                      <a:pt x="3535" y="15116"/>
                    </a:cubicBezTo>
                    <a:cubicBezTo>
                      <a:pt x="5131" y="15116"/>
                      <a:pt x="6787" y="14331"/>
                      <a:pt x="8134" y="13347"/>
                    </a:cubicBezTo>
                    <a:cubicBezTo>
                      <a:pt x="10056" y="11979"/>
                      <a:pt x="11831" y="10167"/>
                      <a:pt x="14086" y="9539"/>
                    </a:cubicBezTo>
                    <a:cubicBezTo>
                      <a:pt x="14640" y="9428"/>
                      <a:pt x="15195" y="9243"/>
                      <a:pt x="15750" y="8984"/>
                    </a:cubicBezTo>
                    <a:cubicBezTo>
                      <a:pt x="17007" y="8245"/>
                      <a:pt x="17228" y="6396"/>
                      <a:pt x="17007" y="4917"/>
                    </a:cubicBezTo>
                    <a:cubicBezTo>
                      <a:pt x="16711" y="3143"/>
                      <a:pt x="16082" y="1516"/>
                      <a:pt x="15084" y="37"/>
                    </a:cubicBezTo>
                    <a:lnTo>
                      <a:pt x="15084"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1149;p53">
                <a:extLst>
                  <a:ext uri="{FF2B5EF4-FFF2-40B4-BE49-F238E27FC236}">
                    <a16:creationId xmlns:a16="http://schemas.microsoft.com/office/drawing/2014/main" id="{BDBA7D82-5A7B-445F-875E-7841A512C812}"/>
                  </a:ext>
                </a:extLst>
              </p:cNvPr>
              <p:cNvSpPr/>
              <p:nvPr/>
            </p:nvSpPr>
            <p:spPr>
              <a:xfrm>
                <a:off x="6822696" y="3428804"/>
                <a:ext cx="1142723" cy="941653"/>
              </a:xfrm>
              <a:custGeom>
                <a:avLst/>
                <a:gdLst/>
                <a:ahLst/>
                <a:cxnLst/>
                <a:rect l="l" t="t" r="r" b="b"/>
                <a:pathLst>
                  <a:path w="62555" h="51548" extrusionOk="0">
                    <a:moveTo>
                      <a:pt x="52155" y="1"/>
                    </a:moveTo>
                    <a:cubicBezTo>
                      <a:pt x="47722" y="1"/>
                      <a:pt x="23759" y="1452"/>
                      <a:pt x="20334" y="2229"/>
                    </a:cubicBezTo>
                    <a:cubicBezTo>
                      <a:pt x="16193" y="3153"/>
                      <a:pt x="13716" y="8883"/>
                      <a:pt x="11942" y="12617"/>
                    </a:cubicBezTo>
                    <a:cubicBezTo>
                      <a:pt x="7986" y="20825"/>
                      <a:pt x="7653" y="24929"/>
                      <a:pt x="4252" y="35465"/>
                    </a:cubicBezTo>
                    <a:cubicBezTo>
                      <a:pt x="3180" y="38793"/>
                      <a:pt x="0" y="47850"/>
                      <a:pt x="111" y="48997"/>
                    </a:cubicBezTo>
                    <a:cubicBezTo>
                      <a:pt x="185" y="50549"/>
                      <a:pt x="9871" y="50734"/>
                      <a:pt x="11276" y="51548"/>
                    </a:cubicBezTo>
                    <a:cubicBezTo>
                      <a:pt x="13532" y="49366"/>
                      <a:pt x="22404" y="23191"/>
                      <a:pt x="24031" y="20381"/>
                    </a:cubicBezTo>
                    <a:cubicBezTo>
                      <a:pt x="24695" y="19211"/>
                      <a:pt x="26219" y="18866"/>
                      <a:pt x="27965" y="18866"/>
                    </a:cubicBezTo>
                    <a:cubicBezTo>
                      <a:pt x="30300" y="18866"/>
                      <a:pt x="33034" y="19483"/>
                      <a:pt x="34642" y="19568"/>
                    </a:cubicBezTo>
                    <a:cubicBezTo>
                      <a:pt x="40519" y="19889"/>
                      <a:pt x="46173" y="21940"/>
                      <a:pt x="52112" y="21940"/>
                    </a:cubicBezTo>
                    <a:cubicBezTo>
                      <a:pt x="53010" y="21940"/>
                      <a:pt x="53915" y="21893"/>
                      <a:pt x="54828" y="21786"/>
                    </a:cubicBezTo>
                    <a:cubicBezTo>
                      <a:pt x="62555" y="20862"/>
                      <a:pt x="60965" y="9992"/>
                      <a:pt x="58562" y="4964"/>
                    </a:cubicBezTo>
                    <a:lnTo>
                      <a:pt x="52646" y="10"/>
                    </a:lnTo>
                    <a:cubicBezTo>
                      <a:pt x="52529" y="4"/>
                      <a:pt x="52363" y="1"/>
                      <a:pt x="5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1150;p53">
                <a:extLst>
                  <a:ext uri="{FF2B5EF4-FFF2-40B4-BE49-F238E27FC236}">
                    <a16:creationId xmlns:a16="http://schemas.microsoft.com/office/drawing/2014/main" id="{FC833AAE-C1A9-43F2-96AA-E04D120ED9CE}"/>
                  </a:ext>
                </a:extLst>
              </p:cNvPr>
              <p:cNvSpPr/>
              <p:nvPr/>
            </p:nvSpPr>
            <p:spPr>
              <a:xfrm>
                <a:off x="6942915" y="3448569"/>
                <a:ext cx="1021829" cy="922564"/>
              </a:xfrm>
              <a:custGeom>
                <a:avLst/>
                <a:gdLst/>
                <a:ahLst/>
                <a:cxnLst/>
                <a:rect l="l" t="t" r="r" b="b"/>
                <a:pathLst>
                  <a:path w="55937" h="50503" extrusionOk="0">
                    <a:moveTo>
                      <a:pt x="35122" y="1"/>
                    </a:moveTo>
                    <a:cubicBezTo>
                      <a:pt x="35936" y="1110"/>
                      <a:pt x="33865" y="3698"/>
                      <a:pt x="34568" y="4881"/>
                    </a:cubicBezTo>
                    <a:cubicBezTo>
                      <a:pt x="35307" y="6175"/>
                      <a:pt x="36194" y="7949"/>
                      <a:pt x="35640" y="9502"/>
                    </a:cubicBezTo>
                    <a:cubicBezTo>
                      <a:pt x="34974" y="11277"/>
                      <a:pt x="32978" y="12164"/>
                      <a:pt x="31203" y="12386"/>
                    </a:cubicBezTo>
                    <a:cubicBezTo>
                      <a:pt x="30912" y="12424"/>
                      <a:pt x="30618" y="12441"/>
                      <a:pt x="30324" y="12441"/>
                    </a:cubicBezTo>
                    <a:cubicBezTo>
                      <a:pt x="28606" y="12441"/>
                      <a:pt x="26861" y="11850"/>
                      <a:pt x="25251" y="11314"/>
                    </a:cubicBezTo>
                    <a:cubicBezTo>
                      <a:pt x="23385" y="10657"/>
                      <a:pt x="21357" y="9710"/>
                      <a:pt x="19319" y="9710"/>
                    </a:cubicBezTo>
                    <a:cubicBezTo>
                      <a:pt x="19177" y="9710"/>
                      <a:pt x="19034" y="9714"/>
                      <a:pt x="18892" y="9724"/>
                    </a:cubicBezTo>
                    <a:cubicBezTo>
                      <a:pt x="16045" y="9909"/>
                      <a:pt x="14456" y="12386"/>
                      <a:pt x="13827" y="14974"/>
                    </a:cubicBezTo>
                    <a:cubicBezTo>
                      <a:pt x="13162" y="17931"/>
                      <a:pt x="13014" y="20963"/>
                      <a:pt x="12274" y="23884"/>
                    </a:cubicBezTo>
                    <a:cubicBezTo>
                      <a:pt x="11424" y="27174"/>
                      <a:pt x="10278" y="30353"/>
                      <a:pt x="8873" y="33422"/>
                    </a:cubicBezTo>
                    <a:cubicBezTo>
                      <a:pt x="7431" y="36491"/>
                      <a:pt x="5915" y="39522"/>
                      <a:pt x="4363" y="42480"/>
                    </a:cubicBezTo>
                    <a:cubicBezTo>
                      <a:pt x="3106" y="44957"/>
                      <a:pt x="1664" y="47323"/>
                      <a:pt x="0" y="49504"/>
                    </a:cubicBezTo>
                    <a:cubicBezTo>
                      <a:pt x="2107" y="49837"/>
                      <a:pt x="4067" y="50133"/>
                      <a:pt x="4658" y="50503"/>
                    </a:cubicBezTo>
                    <a:cubicBezTo>
                      <a:pt x="6914" y="48284"/>
                      <a:pt x="15787" y="22109"/>
                      <a:pt x="17413" y="19299"/>
                    </a:cubicBezTo>
                    <a:cubicBezTo>
                      <a:pt x="18080" y="18140"/>
                      <a:pt x="19612" y="17799"/>
                      <a:pt x="21369" y="17799"/>
                    </a:cubicBezTo>
                    <a:cubicBezTo>
                      <a:pt x="23705" y="17799"/>
                      <a:pt x="26436" y="18402"/>
                      <a:pt x="28061" y="18486"/>
                    </a:cubicBezTo>
                    <a:cubicBezTo>
                      <a:pt x="33914" y="18806"/>
                      <a:pt x="39518" y="20869"/>
                      <a:pt x="45448" y="20869"/>
                    </a:cubicBezTo>
                    <a:cubicBezTo>
                      <a:pt x="46372" y="20869"/>
                      <a:pt x="47304" y="20819"/>
                      <a:pt x="48247" y="20704"/>
                    </a:cubicBezTo>
                    <a:cubicBezTo>
                      <a:pt x="55937" y="19780"/>
                      <a:pt x="54347" y="8910"/>
                      <a:pt x="51944" y="3919"/>
                    </a:cubicBezTo>
                    <a:cubicBezTo>
                      <a:pt x="52018" y="3661"/>
                      <a:pt x="52203" y="3735"/>
                      <a:pt x="52350" y="3513"/>
                    </a:cubicBezTo>
                    <a:lnTo>
                      <a:pt x="51685" y="3513"/>
                    </a:lnTo>
                    <a:cubicBezTo>
                      <a:pt x="49652" y="3217"/>
                      <a:pt x="47840" y="2404"/>
                      <a:pt x="45696" y="2293"/>
                    </a:cubicBezTo>
                    <a:cubicBezTo>
                      <a:pt x="43958" y="2219"/>
                      <a:pt x="40483" y="185"/>
                      <a:pt x="351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1151;p53">
                <a:extLst>
                  <a:ext uri="{FF2B5EF4-FFF2-40B4-BE49-F238E27FC236}">
                    <a16:creationId xmlns:a16="http://schemas.microsoft.com/office/drawing/2014/main" id="{1AB54602-6AEC-4696-9BEF-FEDC85C921BA}"/>
                  </a:ext>
                </a:extLst>
              </p:cNvPr>
              <p:cNvSpPr/>
              <p:nvPr/>
            </p:nvSpPr>
            <p:spPr>
              <a:xfrm>
                <a:off x="7229934" y="3722089"/>
                <a:ext cx="35147" cy="41887"/>
              </a:xfrm>
              <a:custGeom>
                <a:avLst/>
                <a:gdLst/>
                <a:ahLst/>
                <a:cxnLst/>
                <a:rect l="l" t="t" r="r" b="b"/>
                <a:pathLst>
                  <a:path w="1924" h="2293" fill="none" extrusionOk="0">
                    <a:moveTo>
                      <a:pt x="1" y="1"/>
                    </a:moveTo>
                    <a:lnTo>
                      <a:pt x="1923" y="2293"/>
                    </a:ln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1152;p53">
                <a:extLst>
                  <a:ext uri="{FF2B5EF4-FFF2-40B4-BE49-F238E27FC236}">
                    <a16:creationId xmlns:a16="http://schemas.microsoft.com/office/drawing/2014/main" id="{1F1CAA1A-2EC5-4A63-BF86-42122FDC63B2}"/>
                  </a:ext>
                </a:extLst>
              </p:cNvPr>
              <p:cNvSpPr/>
              <p:nvPr/>
            </p:nvSpPr>
            <p:spPr>
              <a:xfrm>
                <a:off x="7256951" y="3702506"/>
                <a:ext cx="8787" cy="40536"/>
              </a:xfrm>
              <a:custGeom>
                <a:avLst/>
                <a:gdLst/>
                <a:ahLst/>
                <a:cxnLst/>
                <a:rect l="l" t="t" r="r" b="b"/>
                <a:pathLst>
                  <a:path w="481" h="2219" fill="none" extrusionOk="0">
                    <a:moveTo>
                      <a:pt x="0" y="1"/>
                    </a:moveTo>
                    <a:lnTo>
                      <a:pt x="481" y="2219"/>
                    </a:ln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1153;p53">
                <a:extLst>
                  <a:ext uri="{FF2B5EF4-FFF2-40B4-BE49-F238E27FC236}">
                    <a16:creationId xmlns:a16="http://schemas.microsoft.com/office/drawing/2014/main" id="{6A5ED226-A343-4B05-AEFB-BA14C529D82F}"/>
                  </a:ext>
                </a:extLst>
              </p:cNvPr>
              <p:cNvSpPr/>
              <p:nvPr/>
            </p:nvSpPr>
            <p:spPr>
              <a:xfrm>
                <a:off x="7276534" y="3713996"/>
                <a:ext cx="2046" cy="41211"/>
              </a:xfrm>
              <a:custGeom>
                <a:avLst/>
                <a:gdLst/>
                <a:ahLst/>
                <a:cxnLst/>
                <a:rect l="l" t="t" r="r" b="b"/>
                <a:pathLst>
                  <a:path w="112" h="2256" fill="none" extrusionOk="0">
                    <a:moveTo>
                      <a:pt x="111" y="0"/>
                    </a:moveTo>
                    <a:lnTo>
                      <a:pt x="1" y="2255"/>
                    </a:ln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1154;p53">
                <a:extLst>
                  <a:ext uri="{FF2B5EF4-FFF2-40B4-BE49-F238E27FC236}">
                    <a16:creationId xmlns:a16="http://schemas.microsoft.com/office/drawing/2014/main" id="{72285BB0-44B5-4A39-98DC-613DC8965B24}"/>
                  </a:ext>
                </a:extLst>
              </p:cNvPr>
              <p:cNvSpPr/>
              <p:nvPr/>
            </p:nvSpPr>
            <p:spPr>
              <a:xfrm>
                <a:off x="7054346" y="3658609"/>
                <a:ext cx="60794" cy="25684"/>
              </a:xfrm>
              <a:custGeom>
                <a:avLst/>
                <a:gdLst/>
                <a:ahLst/>
                <a:cxnLst/>
                <a:rect l="l" t="t" r="r" b="b"/>
                <a:pathLst>
                  <a:path w="3328" h="1406" fill="none" extrusionOk="0">
                    <a:moveTo>
                      <a:pt x="0" y="0"/>
                    </a:moveTo>
                    <a:cubicBezTo>
                      <a:pt x="1109" y="1110"/>
                      <a:pt x="1849" y="1405"/>
                      <a:pt x="3328" y="0"/>
                    </a:cubicBezTo>
                  </a:path>
                </a:pathLst>
              </a:custGeom>
              <a:noFill/>
              <a:ln w="5550" cap="flat" cmpd="sng">
                <a:solidFill>
                  <a:schemeClr val="lt2"/>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1155;p53">
                <a:extLst>
                  <a:ext uri="{FF2B5EF4-FFF2-40B4-BE49-F238E27FC236}">
                    <a16:creationId xmlns:a16="http://schemas.microsoft.com/office/drawing/2014/main" id="{AC4708E7-69E0-443E-A71F-7214222CE12A}"/>
                  </a:ext>
                </a:extLst>
              </p:cNvPr>
              <p:cNvSpPr/>
              <p:nvPr/>
            </p:nvSpPr>
            <p:spPr>
              <a:xfrm>
                <a:off x="7116474" y="2749892"/>
                <a:ext cx="768587" cy="519217"/>
              </a:xfrm>
              <a:custGeom>
                <a:avLst/>
                <a:gdLst/>
                <a:ahLst/>
                <a:cxnLst/>
                <a:rect l="l" t="t" r="r" b="b"/>
                <a:pathLst>
                  <a:path w="42074" h="28423" extrusionOk="0">
                    <a:moveTo>
                      <a:pt x="35971" y="0"/>
                    </a:moveTo>
                    <a:cubicBezTo>
                      <a:pt x="29046" y="0"/>
                      <a:pt x="24533" y="6243"/>
                      <a:pt x="21517" y="10556"/>
                    </a:cubicBezTo>
                    <a:cubicBezTo>
                      <a:pt x="19817" y="12997"/>
                      <a:pt x="17525" y="14623"/>
                      <a:pt x="14604" y="15991"/>
                    </a:cubicBezTo>
                    <a:cubicBezTo>
                      <a:pt x="13345" y="16608"/>
                      <a:pt x="12496" y="16885"/>
                      <a:pt x="11376" y="16885"/>
                    </a:cubicBezTo>
                    <a:cubicBezTo>
                      <a:pt x="10884" y="16885"/>
                      <a:pt x="10340" y="16832"/>
                      <a:pt x="9687" y="16731"/>
                    </a:cubicBezTo>
                    <a:cubicBezTo>
                      <a:pt x="7986" y="16435"/>
                      <a:pt x="6286" y="15178"/>
                      <a:pt x="4622" y="15067"/>
                    </a:cubicBezTo>
                    <a:cubicBezTo>
                      <a:pt x="4459" y="15056"/>
                      <a:pt x="4297" y="15052"/>
                      <a:pt x="4135" y="15052"/>
                    </a:cubicBezTo>
                    <a:cubicBezTo>
                      <a:pt x="3742" y="15052"/>
                      <a:pt x="3350" y="15078"/>
                      <a:pt x="2958" y="15104"/>
                    </a:cubicBezTo>
                    <a:cubicBezTo>
                      <a:pt x="1812" y="16657"/>
                      <a:pt x="1110" y="18468"/>
                      <a:pt x="1" y="20021"/>
                    </a:cubicBezTo>
                    <a:cubicBezTo>
                      <a:pt x="1184" y="21315"/>
                      <a:pt x="10278" y="27674"/>
                      <a:pt x="18079" y="28339"/>
                    </a:cubicBezTo>
                    <a:cubicBezTo>
                      <a:pt x="18749" y="28395"/>
                      <a:pt x="19418" y="28423"/>
                      <a:pt x="20086" y="28423"/>
                    </a:cubicBezTo>
                    <a:cubicBezTo>
                      <a:pt x="23402" y="28423"/>
                      <a:pt x="26679" y="27740"/>
                      <a:pt x="29725" y="26417"/>
                    </a:cubicBezTo>
                    <a:cubicBezTo>
                      <a:pt x="33607" y="24679"/>
                      <a:pt x="36269" y="21574"/>
                      <a:pt x="38709" y="18505"/>
                    </a:cubicBezTo>
                    <a:cubicBezTo>
                      <a:pt x="41297" y="15215"/>
                      <a:pt x="42073" y="11259"/>
                      <a:pt x="41703" y="7303"/>
                    </a:cubicBezTo>
                    <a:cubicBezTo>
                      <a:pt x="41555" y="5602"/>
                      <a:pt x="40853" y="4013"/>
                      <a:pt x="39707" y="2719"/>
                    </a:cubicBezTo>
                    <a:cubicBezTo>
                      <a:pt x="39337" y="2275"/>
                      <a:pt x="38820" y="1905"/>
                      <a:pt x="38376" y="1425"/>
                    </a:cubicBezTo>
                    <a:cubicBezTo>
                      <a:pt x="37378" y="279"/>
                      <a:pt x="37156" y="353"/>
                      <a:pt x="37378" y="279"/>
                    </a:cubicBezTo>
                    <a:lnTo>
                      <a:pt x="37119" y="57"/>
                    </a:lnTo>
                    <a:cubicBezTo>
                      <a:pt x="36729" y="19"/>
                      <a:pt x="36346" y="0"/>
                      <a:pt x="359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1156;p53">
                <a:extLst>
                  <a:ext uri="{FF2B5EF4-FFF2-40B4-BE49-F238E27FC236}">
                    <a16:creationId xmlns:a16="http://schemas.microsoft.com/office/drawing/2014/main" id="{B5C603C6-90E8-49F1-8A35-6C5B6BBBF254}"/>
                  </a:ext>
                </a:extLst>
              </p:cNvPr>
              <p:cNvSpPr/>
              <p:nvPr/>
            </p:nvSpPr>
            <p:spPr>
              <a:xfrm>
                <a:off x="7602061" y="2705667"/>
                <a:ext cx="666599" cy="974078"/>
              </a:xfrm>
              <a:custGeom>
                <a:avLst/>
                <a:gdLst/>
                <a:ahLst/>
                <a:cxnLst/>
                <a:rect l="l" t="t" r="r" b="b"/>
                <a:pathLst>
                  <a:path w="36491" h="53323" extrusionOk="0">
                    <a:moveTo>
                      <a:pt x="22089" y="80"/>
                    </a:moveTo>
                    <a:cubicBezTo>
                      <a:pt x="21367" y="80"/>
                      <a:pt x="20653" y="112"/>
                      <a:pt x="20001" y="112"/>
                    </a:cubicBezTo>
                    <a:cubicBezTo>
                      <a:pt x="20001" y="149"/>
                      <a:pt x="12829" y="1"/>
                      <a:pt x="10537" y="703"/>
                    </a:cubicBezTo>
                    <a:cubicBezTo>
                      <a:pt x="8023" y="1517"/>
                      <a:pt x="4807" y="2071"/>
                      <a:pt x="3291" y="4992"/>
                    </a:cubicBezTo>
                    <a:cubicBezTo>
                      <a:pt x="1849" y="7765"/>
                      <a:pt x="2477" y="12238"/>
                      <a:pt x="2219" y="15418"/>
                    </a:cubicBezTo>
                    <a:cubicBezTo>
                      <a:pt x="1886" y="18782"/>
                      <a:pt x="518" y="22220"/>
                      <a:pt x="518" y="25584"/>
                    </a:cubicBezTo>
                    <a:cubicBezTo>
                      <a:pt x="518" y="28875"/>
                      <a:pt x="1627" y="32165"/>
                      <a:pt x="1738" y="35567"/>
                    </a:cubicBezTo>
                    <a:cubicBezTo>
                      <a:pt x="1886" y="39264"/>
                      <a:pt x="407" y="41852"/>
                      <a:pt x="259" y="45327"/>
                    </a:cubicBezTo>
                    <a:cubicBezTo>
                      <a:pt x="0" y="49948"/>
                      <a:pt x="555" y="51797"/>
                      <a:pt x="4659" y="52795"/>
                    </a:cubicBezTo>
                    <a:cubicBezTo>
                      <a:pt x="6448" y="53216"/>
                      <a:pt x="8379" y="53304"/>
                      <a:pt x="10324" y="53304"/>
                    </a:cubicBezTo>
                    <a:cubicBezTo>
                      <a:pt x="11724" y="53304"/>
                      <a:pt x="13132" y="53258"/>
                      <a:pt x="14501" y="53258"/>
                    </a:cubicBezTo>
                    <a:cubicBezTo>
                      <a:pt x="15239" y="53258"/>
                      <a:pt x="15966" y="53272"/>
                      <a:pt x="16674" y="53313"/>
                    </a:cubicBezTo>
                    <a:cubicBezTo>
                      <a:pt x="16884" y="53319"/>
                      <a:pt x="17093" y="53322"/>
                      <a:pt x="17302" y="53322"/>
                    </a:cubicBezTo>
                    <a:cubicBezTo>
                      <a:pt x="20706" y="53322"/>
                      <a:pt x="24030" y="52473"/>
                      <a:pt x="27026" y="50835"/>
                    </a:cubicBezTo>
                    <a:cubicBezTo>
                      <a:pt x="33902" y="46769"/>
                      <a:pt x="36490" y="34938"/>
                      <a:pt x="35936" y="26620"/>
                    </a:cubicBezTo>
                    <a:cubicBezTo>
                      <a:pt x="35455" y="19299"/>
                      <a:pt x="33163" y="11092"/>
                      <a:pt x="29207" y="5251"/>
                    </a:cubicBezTo>
                    <a:cubicBezTo>
                      <a:pt x="28172" y="3661"/>
                      <a:pt x="27174" y="1406"/>
                      <a:pt x="25510" y="629"/>
                    </a:cubicBezTo>
                    <a:cubicBezTo>
                      <a:pt x="24517" y="167"/>
                      <a:pt x="23292" y="80"/>
                      <a:pt x="22089"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1157;p53">
                <a:extLst>
                  <a:ext uri="{FF2B5EF4-FFF2-40B4-BE49-F238E27FC236}">
                    <a16:creationId xmlns:a16="http://schemas.microsoft.com/office/drawing/2014/main" id="{DA0E851C-3957-475D-B0EB-6B88C3C92EC3}"/>
                  </a:ext>
                </a:extLst>
              </p:cNvPr>
              <p:cNvSpPr/>
              <p:nvPr/>
            </p:nvSpPr>
            <p:spPr>
              <a:xfrm>
                <a:off x="7117150" y="2707420"/>
                <a:ext cx="1152186" cy="972982"/>
              </a:xfrm>
              <a:custGeom>
                <a:avLst/>
                <a:gdLst/>
                <a:ahLst/>
                <a:cxnLst/>
                <a:rect l="l" t="t" r="r" b="b"/>
                <a:pathLst>
                  <a:path w="63073" h="53263" extrusionOk="0">
                    <a:moveTo>
                      <a:pt x="48703" y="1"/>
                    </a:moveTo>
                    <a:cubicBezTo>
                      <a:pt x="48108" y="1"/>
                      <a:pt x="47514" y="20"/>
                      <a:pt x="46951" y="20"/>
                    </a:cubicBezTo>
                    <a:cubicBezTo>
                      <a:pt x="46814" y="20"/>
                      <a:pt x="46679" y="18"/>
                      <a:pt x="46546" y="16"/>
                    </a:cubicBezTo>
                    <a:cubicBezTo>
                      <a:pt x="46546" y="16"/>
                      <a:pt x="46038" y="6"/>
                      <a:pt x="45248" y="6"/>
                    </a:cubicBezTo>
                    <a:cubicBezTo>
                      <a:pt x="44458" y="6"/>
                      <a:pt x="43386" y="16"/>
                      <a:pt x="42258" y="53"/>
                    </a:cubicBezTo>
                    <a:cubicBezTo>
                      <a:pt x="40520" y="348"/>
                      <a:pt x="38820" y="940"/>
                      <a:pt x="37267" y="1790"/>
                    </a:cubicBezTo>
                    <a:cubicBezTo>
                      <a:pt x="34753" y="3232"/>
                      <a:pt x="32756" y="5672"/>
                      <a:pt x="30982" y="7890"/>
                    </a:cubicBezTo>
                    <a:cubicBezTo>
                      <a:pt x="29022" y="10367"/>
                      <a:pt x="27211" y="12955"/>
                      <a:pt x="25288" y="15432"/>
                    </a:cubicBezTo>
                    <a:cubicBezTo>
                      <a:pt x="24475" y="16652"/>
                      <a:pt x="23477" y="17725"/>
                      <a:pt x="22368" y="18686"/>
                    </a:cubicBezTo>
                    <a:cubicBezTo>
                      <a:pt x="21443" y="19351"/>
                      <a:pt x="20408" y="19943"/>
                      <a:pt x="19336" y="20387"/>
                    </a:cubicBezTo>
                    <a:cubicBezTo>
                      <a:pt x="17968" y="21052"/>
                      <a:pt x="16748" y="21680"/>
                      <a:pt x="15824" y="22864"/>
                    </a:cubicBezTo>
                    <a:cubicBezTo>
                      <a:pt x="15417" y="23418"/>
                      <a:pt x="14900" y="24121"/>
                      <a:pt x="14197" y="24268"/>
                    </a:cubicBezTo>
                    <a:cubicBezTo>
                      <a:pt x="14026" y="24304"/>
                      <a:pt x="13867" y="24321"/>
                      <a:pt x="13719" y="24321"/>
                    </a:cubicBezTo>
                    <a:cubicBezTo>
                      <a:pt x="11715" y="24321"/>
                      <a:pt x="11607" y="21283"/>
                      <a:pt x="9576" y="20904"/>
                    </a:cubicBezTo>
                    <a:cubicBezTo>
                      <a:pt x="6988" y="20497"/>
                      <a:pt x="4474" y="19758"/>
                      <a:pt x="2071" y="18760"/>
                    </a:cubicBezTo>
                    <a:cubicBezTo>
                      <a:pt x="1368" y="19943"/>
                      <a:pt x="777" y="21200"/>
                      <a:pt x="0" y="22309"/>
                    </a:cubicBezTo>
                    <a:cubicBezTo>
                      <a:pt x="1147" y="23603"/>
                      <a:pt x="10241" y="29962"/>
                      <a:pt x="18042" y="30627"/>
                    </a:cubicBezTo>
                    <a:cubicBezTo>
                      <a:pt x="18704" y="30681"/>
                      <a:pt x="19367" y="30707"/>
                      <a:pt x="20027" y="30707"/>
                    </a:cubicBezTo>
                    <a:cubicBezTo>
                      <a:pt x="22575" y="30707"/>
                      <a:pt x="25099" y="30311"/>
                      <a:pt x="27507" y="29518"/>
                    </a:cubicBezTo>
                    <a:cubicBezTo>
                      <a:pt x="27876" y="31478"/>
                      <a:pt x="28135" y="33474"/>
                      <a:pt x="28283" y="35471"/>
                    </a:cubicBezTo>
                    <a:cubicBezTo>
                      <a:pt x="28431" y="39168"/>
                      <a:pt x="26952" y="41756"/>
                      <a:pt x="26804" y="45231"/>
                    </a:cubicBezTo>
                    <a:cubicBezTo>
                      <a:pt x="26545" y="49852"/>
                      <a:pt x="27100" y="51701"/>
                      <a:pt x="31204" y="52699"/>
                    </a:cubicBezTo>
                    <a:cubicBezTo>
                      <a:pt x="33011" y="53138"/>
                      <a:pt x="34943" y="53226"/>
                      <a:pt x="36885" y="53226"/>
                    </a:cubicBezTo>
                    <a:cubicBezTo>
                      <a:pt x="38210" y="53226"/>
                      <a:pt x="39539" y="53185"/>
                      <a:pt x="40836" y="53185"/>
                    </a:cubicBezTo>
                    <a:cubicBezTo>
                      <a:pt x="41646" y="53185"/>
                      <a:pt x="42443" y="53201"/>
                      <a:pt x="43219" y="53253"/>
                    </a:cubicBezTo>
                    <a:cubicBezTo>
                      <a:pt x="43421" y="53260"/>
                      <a:pt x="43624" y="53263"/>
                      <a:pt x="43826" y="53263"/>
                    </a:cubicBezTo>
                    <a:cubicBezTo>
                      <a:pt x="47241" y="53263"/>
                      <a:pt x="50604" y="52382"/>
                      <a:pt x="53571" y="50776"/>
                    </a:cubicBezTo>
                    <a:cubicBezTo>
                      <a:pt x="60484" y="46710"/>
                      <a:pt x="63072" y="34879"/>
                      <a:pt x="62518" y="26561"/>
                    </a:cubicBezTo>
                    <a:cubicBezTo>
                      <a:pt x="62000" y="19203"/>
                      <a:pt x="59745" y="11033"/>
                      <a:pt x="55789" y="5155"/>
                    </a:cubicBezTo>
                    <a:cubicBezTo>
                      <a:pt x="54717" y="3565"/>
                      <a:pt x="53719" y="1310"/>
                      <a:pt x="52055" y="533"/>
                    </a:cubicBezTo>
                    <a:cubicBezTo>
                      <a:pt x="51096" y="77"/>
                      <a:pt x="49898" y="1"/>
                      <a:pt x="487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1158;p53">
                <a:extLst>
                  <a:ext uri="{FF2B5EF4-FFF2-40B4-BE49-F238E27FC236}">
                    <a16:creationId xmlns:a16="http://schemas.microsoft.com/office/drawing/2014/main" id="{C2D8A2CF-7D9B-491A-A53E-E7CDEC06545A}"/>
                  </a:ext>
                </a:extLst>
              </p:cNvPr>
              <p:cNvSpPr/>
              <p:nvPr/>
            </p:nvSpPr>
            <p:spPr>
              <a:xfrm>
                <a:off x="7360948" y="3061591"/>
                <a:ext cx="18268" cy="37832"/>
              </a:xfrm>
              <a:custGeom>
                <a:avLst/>
                <a:gdLst/>
                <a:ahLst/>
                <a:cxnLst/>
                <a:rect l="l" t="t" r="r" b="b"/>
                <a:pathLst>
                  <a:path w="1000" h="2071" fill="none" extrusionOk="0">
                    <a:moveTo>
                      <a:pt x="999" y="2071"/>
                    </a:moveTo>
                    <a:cubicBezTo>
                      <a:pt x="629" y="1405"/>
                      <a:pt x="334" y="703"/>
                      <a:pt x="1" y="0"/>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1159;p53">
                <a:extLst>
                  <a:ext uri="{FF2B5EF4-FFF2-40B4-BE49-F238E27FC236}">
                    <a16:creationId xmlns:a16="http://schemas.microsoft.com/office/drawing/2014/main" id="{C1A9DAF3-B58B-4569-A39E-545A80D3E485}"/>
                  </a:ext>
                </a:extLst>
              </p:cNvPr>
              <p:cNvSpPr/>
              <p:nvPr/>
            </p:nvSpPr>
            <p:spPr>
              <a:xfrm>
                <a:off x="7349476" y="3074414"/>
                <a:ext cx="14870" cy="39202"/>
              </a:xfrm>
              <a:custGeom>
                <a:avLst/>
                <a:gdLst/>
                <a:ahLst/>
                <a:cxnLst/>
                <a:rect l="l" t="t" r="r" b="b"/>
                <a:pathLst>
                  <a:path w="814" h="2146" fill="none" extrusionOk="0">
                    <a:moveTo>
                      <a:pt x="703" y="1849"/>
                    </a:moveTo>
                    <a:cubicBezTo>
                      <a:pt x="814" y="2145"/>
                      <a:pt x="518" y="1332"/>
                      <a:pt x="444" y="1147"/>
                    </a:cubicBezTo>
                    <a:cubicBezTo>
                      <a:pt x="296" y="777"/>
                      <a:pt x="185" y="370"/>
                      <a:pt x="0" y="1"/>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1160;p53">
                <a:extLst>
                  <a:ext uri="{FF2B5EF4-FFF2-40B4-BE49-F238E27FC236}">
                    <a16:creationId xmlns:a16="http://schemas.microsoft.com/office/drawing/2014/main" id="{6485E691-92FB-4FDB-AFA3-119D4BCD3BC1}"/>
                  </a:ext>
                </a:extLst>
              </p:cNvPr>
              <p:cNvSpPr/>
              <p:nvPr/>
            </p:nvSpPr>
            <p:spPr>
              <a:xfrm>
                <a:off x="7375818" y="3060239"/>
                <a:ext cx="16897" cy="14194"/>
              </a:xfrm>
              <a:custGeom>
                <a:avLst/>
                <a:gdLst/>
                <a:ahLst/>
                <a:cxnLst/>
                <a:rect l="l" t="t" r="r" b="b"/>
                <a:pathLst>
                  <a:path w="925" h="777" fill="none" extrusionOk="0">
                    <a:moveTo>
                      <a:pt x="0" y="0"/>
                    </a:moveTo>
                    <a:cubicBezTo>
                      <a:pt x="222" y="333"/>
                      <a:pt x="740" y="407"/>
                      <a:pt x="924" y="777"/>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1161;p53">
                <a:extLst>
                  <a:ext uri="{FF2B5EF4-FFF2-40B4-BE49-F238E27FC236}">
                    <a16:creationId xmlns:a16="http://schemas.microsoft.com/office/drawing/2014/main" id="{5735EF5A-6389-4B88-9FE0-43D4BCEC60C6}"/>
                  </a:ext>
                </a:extLst>
              </p:cNvPr>
              <p:cNvSpPr/>
              <p:nvPr/>
            </p:nvSpPr>
            <p:spPr>
              <a:xfrm>
                <a:off x="7625699" y="3082525"/>
                <a:ext cx="80377" cy="158726"/>
              </a:xfrm>
              <a:custGeom>
                <a:avLst/>
                <a:gdLst/>
                <a:ahLst/>
                <a:cxnLst/>
                <a:rect l="l" t="t" r="r" b="b"/>
                <a:pathLst>
                  <a:path w="4400" h="8689" fill="none" extrusionOk="0">
                    <a:moveTo>
                      <a:pt x="0" y="8689"/>
                    </a:moveTo>
                    <a:cubicBezTo>
                      <a:pt x="1294" y="7505"/>
                      <a:pt x="2293" y="6064"/>
                      <a:pt x="2921" y="4474"/>
                    </a:cubicBezTo>
                    <a:cubicBezTo>
                      <a:pt x="3254" y="3734"/>
                      <a:pt x="4030" y="703"/>
                      <a:pt x="4400" y="0"/>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1162;p53">
                <a:extLst>
                  <a:ext uri="{FF2B5EF4-FFF2-40B4-BE49-F238E27FC236}">
                    <a16:creationId xmlns:a16="http://schemas.microsoft.com/office/drawing/2014/main" id="{5F0FF140-1F2E-4B47-B6DE-75B1CDA950F7}"/>
                  </a:ext>
                </a:extLst>
              </p:cNvPr>
              <p:cNvSpPr/>
              <p:nvPr/>
            </p:nvSpPr>
            <p:spPr>
              <a:xfrm>
                <a:off x="7707410" y="3041332"/>
                <a:ext cx="41211" cy="98608"/>
              </a:xfrm>
              <a:custGeom>
                <a:avLst/>
                <a:gdLst/>
                <a:ahLst/>
                <a:cxnLst/>
                <a:rect l="l" t="t" r="r" b="b"/>
                <a:pathLst>
                  <a:path w="2256" h="5398" fill="none" extrusionOk="0">
                    <a:moveTo>
                      <a:pt x="1" y="5398"/>
                    </a:moveTo>
                    <a:cubicBezTo>
                      <a:pt x="407" y="3475"/>
                      <a:pt x="1886" y="1812"/>
                      <a:pt x="2256" y="0"/>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1163;p53">
                <a:extLst>
                  <a:ext uri="{FF2B5EF4-FFF2-40B4-BE49-F238E27FC236}">
                    <a16:creationId xmlns:a16="http://schemas.microsoft.com/office/drawing/2014/main" id="{9E2A75D1-08FA-4D83-937E-C297609CE1FC}"/>
                  </a:ext>
                </a:extLst>
              </p:cNvPr>
              <p:cNvSpPr/>
              <p:nvPr/>
            </p:nvSpPr>
            <p:spPr>
              <a:xfrm>
                <a:off x="7698641" y="3141949"/>
                <a:ext cx="86460" cy="129699"/>
              </a:xfrm>
              <a:custGeom>
                <a:avLst/>
                <a:gdLst/>
                <a:ahLst/>
                <a:cxnLst/>
                <a:rect l="l" t="t" r="r" b="b"/>
                <a:pathLst>
                  <a:path w="4733" h="7100" fill="none" extrusionOk="0">
                    <a:moveTo>
                      <a:pt x="0" y="7099"/>
                    </a:moveTo>
                    <a:cubicBezTo>
                      <a:pt x="518" y="5731"/>
                      <a:pt x="2071" y="4881"/>
                      <a:pt x="2958" y="3735"/>
                    </a:cubicBezTo>
                    <a:cubicBezTo>
                      <a:pt x="3512" y="3143"/>
                      <a:pt x="3956" y="2441"/>
                      <a:pt x="4326" y="1701"/>
                    </a:cubicBezTo>
                    <a:cubicBezTo>
                      <a:pt x="4511" y="1184"/>
                      <a:pt x="4622" y="408"/>
                      <a:pt x="4732" y="1"/>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1164;p53">
                <a:extLst>
                  <a:ext uri="{FF2B5EF4-FFF2-40B4-BE49-F238E27FC236}">
                    <a16:creationId xmlns:a16="http://schemas.microsoft.com/office/drawing/2014/main" id="{56EEE1B3-B71B-44B5-A849-586E19626E51}"/>
                  </a:ext>
                </a:extLst>
              </p:cNvPr>
              <p:cNvSpPr/>
              <p:nvPr/>
            </p:nvSpPr>
            <p:spPr>
              <a:xfrm>
                <a:off x="7760093" y="3235826"/>
                <a:ext cx="20277" cy="19601"/>
              </a:xfrm>
              <a:custGeom>
                <a:avLst/>
                <a:gdLst/>
                <a:ahLst/>
                <a:cxnLst/>
                <a:rect l="l" t="t" r="r" b="b"/>
                <a:pathLst>
                  <a:path w="1110" h="1073" fill="none" extrusionOk="0">
                    <a:moveTo>
                      <a:pt x="1" y="1073"/>
                    </a:moveTo>
                    <a:cubicBezTo>
                      <a:pt x="259" y="629"/>
                      <a:pt x="740" y="370"/>
                      <a:pt x="1110" y="1"/>
                    </a:cubicBezTo>
                  </a:path>
                </a:pathLst>
              </a:custGeom>
              <a:solidFill>
                <a:schemeClr val="accent6"/>
              </a:solidFill>
              <a:ln w="5550" cap="flat" cmpd="sng">
                <a:solidFill>
                  <a:srgbClr val="FFFFFF"/>
                </a:solidFill>
                <a:prstDash val="solid"/>
                <a:miter lim="3697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1165;p53">
                <a:extLst>
                  <a:ext uri="{FF2B5EF4-FFF2-40B4-BE49-F238E27FC236}">
                    <a16:creationId xmlns:a16="http://schemas.microsoft.com/office/drawing/2014/main" id="{F686BA01-792F-49FC-8DDC-3C75A7B32DF5}"/>
                  </a:ext>
                </a:extLst>
              </p:cNvPr>
              <p:cNvSpPr/>
              <p:nvPr/>
            </p:nvSpPr>
            <p:spPr>
              <a:xfrm>
                <a:off x="7802638" y="3739644"/>
                <a:ext cx="102006" cy="364729"/>
              </a:xfrm>
              <a:custGeom>
                <a:avLst/>
                <a:gdLst/>
                <a:ahLst/>
                <a:cxnLst/>
                <a:rect l="l" t="t" r="r" b="b"/>
                <a:pathLst>
                  <a:path w="5584" h="19966" extrusionOk="0">
                    <a:moveTo>
                      <a:pt x="112" y="1"/>
                    </a:moveTo>
                    <a:lnTo>
                      <a:pt x="1" y="19965"/>
                    </a:lnTo>
                    <a:lnTo>
                      <a:pt x="5472" y="19965"/>
                    </a:lnTo>
                    <a:lnTo>
                      <a:pt x="5583" y="38"/>
                    </a:lnTo>
                    <a:lnTo>
                      <a:pt x="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1166;p53">
                <a:extLst>
                  <a:ext uri="{FF2B5EF4-FFF2-40B4-BE49-F238E27FC236}">
                    <a16:creationId xmlns:a16="http://schemas.microsoft.com/office/drawing/2014/main" id="{53B55E8E-FDE5-4513-B4F4-6C598CEB8BD3}"/>
                  </a:ext>
                </a:extLst>
              </p:cNvPr>
              <p:cNvSpPr/>
              <p:nvPr/>
            </p:nvSpPr>
            <p:spPr>
              <a:xfrm>
                <a:off x="7804666" y="3739644"/>
                <a:ext cx="100654" cy="178327"/>
              </a:xfrm>
              <a:custGeom>
                <a:avLst/>
                <a:gdLst/>
                <a:ahLst/>
                <a:cxnLst/>
                <a:rect l="l" t="t" r="r" b="b"/>
                <a:pathLst>
                  <a:path w="5510" h="9762" extrusionOk="0">
                    <a:moveTo>
                      <a:pt x="38" y="1"/>
                    </a:moveTo>
                    <a:lnTo>
                      <a:pt x="1" y="6175"/>
                    </a:lnTo>
                    <a:cubicBezTo>
                      <a:pt x="367" y="6059"/>
                      <a:pt x="720" y="6004"/>
                      <a:pt x="1060" y="6004"/>
                    </a:cubicBezTo>
                    <a:cubicBezTo>
                      <a:pt x="2877" y="6004"/>
                      <a:pt x="4314" y="7581"/>
                      <a:pt x="5435" y="9761"/>
                    </a:cubicBezTo>
                    <a:lnTo>
                      <a:pt x="5509" y="38"/>
                    </a:lnTo>
                    <a:lnTo>
                      <a:pt x="38" y="1"/>
                    </a:lnTo>
                    <a:close/>
                  </a:path>
                </a:pathLst>
              </a:custGeom>
              <a:solidFill>
                <a:srgbClr val="1D01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1167;p53">
                <a:extLst>
                  <a:ext uri="{FF2B5EF4-FFF2-40B4-BE49-F238E27FC236}">
                    <a16:creationId xmlns:a16="http://schemas.microsoft.com/office/drawing/2014/main" id="{F1075D56-8477-405F-AF95-00AF8E1E89E2}"/>
                  </a:ext>
                </a:extLst>
              </p:cNvPr>
              <p:cNvSpPr/>
              <p:nvPr/>
            </p:nvSpPr>
            <p:spPr>
              <a:xfrm>
                <a:off x="7799934" y="4023977"/>
                <a:ext cx="105385" cy="426857"/>
              </a:xfrm>
              <a:custGeom>
                <a:avLst/>
                <a:gdLst/>
                <a:ahLst/>
                <a:cxnLst/>
                <a:rect l="l" t="t" r="r" b="b"/>
                <a:pathLst>
                  <a:path w="5769" h="23367" extrusionOk="0">
                    <a:moveTo>
                      <a:pt x="1" y="1"/>
                    </a:moveTo>
                    <a:lnTo>
                      <a:pt x="1849" y="22996"/>
                    </a:lnTo>
                    <a:lnTo>
                      <a:pt x="4326" y="23366"/>
                    </a:lnTo>
                    <a:lnTo>
                      <a:pt x="5768" y="3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1168;p53">
                <a:extLst>
                  <a:ext uri="{FF2B5EF4-FFF2-40B4-BE49-F238E27FC236}">
                    <a16:creationId xmlns:a16="http://schemas.microsoft.com/office/drawing/2014/main" id="{CE97C0CC-DE2E-46B3-809C-F81DDC8B3DD1}"/>
                  </a:ext>
                </a:extLst>
              </p:cNvPr>
              <p:cNvSpPr/>
              <p:nvPr/>
            </p:nvSpPr>
            <p:spPr>
              <a:xfrm>
                <a:off x="7763472" y="4403539"/>
                <a:ext cx="151967" cy="130229"/>
              </a:xfrm>
              <a:custGeom>
                <a:avLst/>
                <a:gdLst/>
                <a:ahLst/>
                <a:cxnLst/>
                <a:rect l="l" t="t" r="r" b="b"/>
                <a:pathLst>
                  <a:path w="8319" h="7129" extrusionOk="0">
                    <a:moveTo>
                      <a:pt x="4770" y="0"/>
                    </a:moveTo>
                    <a:cubicBezTo>
                      <a:pt x="1590" y="0"/>
                      <a:pt x="0" y="3771"/>
                      <a:pt x="2182" y="6026"/>
                    </a:cubicBezTo>
                    <a:cubicBezTo>
                      <a:pt x="2918" y="6787"/>
                      <a:pt x="3834" y="7129"/>
                      <a:pt x="4730" y="7129"/>
                    </a:cubicBezTo>
                    <a:cubicBezTo>
                      <a:pt x="6533" y="7129"/>
                      <a:pt x="8257" y="5747"/>
                      <a:pt x="8282" y="3623"/>
                    </a:cubicBezTo>
                    <a:cubicBezTo>
                      <a:pt x="8319" y="1664"/>
                      <a:pt x="6729" y="37"/>
                      <a:pt x="47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1169;p53">
                <a:extLst>
                  <a:ext uri="{FF2B5EF4-FFF2-40B4-BE49-F238E27FC236}">
                    <a16:creationId xmlns:a16="http://schemas.microsoft.com/office/drawing/2014/main" id="{A6F313FB-AEE1-44EC-ADDC-411A9D126058}"/>
                  </a:ext>
                </a:extLst>
              </p:cNvPr>
              <p:cNvSpPr/>
              <p:nvPr/>
            </p:nvSpPr>
            <p:spPr>
              <a:xfrm>
                <a:off x="7294765" y="3996284"/>
                <a:ext cx="558547" cy="303259"/>
              </a:xfrm>
              <a:custGeom>
                <a:avLst/>
                <a:gdLst/>
                <a:ahLst/>
                <a:cxnLst/>
                <a:rect l="l" t="t" r="r" b="b"/>
                <a:pathLst>
                  <a:path w="30576" h="16601" extrusionOk="0">
                    <a:moveTo>
                      <a:pt x="29651" y="1"/>
                    </a:moveTo>
                    <a:cubicBezTo>
                      <a:pt x="29651" y="1"/>
                      <a:pt x="17266" y="3735"/>
                      <a:pt x="8615" y="6692"/>
                    </a:cubicBezTo>
                    <a:cubicBezTo>
                      <a:pt x="1" y="9650"/>
                      <a:pt x="1221" y="16601"/>
                      <a:pt x="1221" y="16601"/>
                    </a:cubicBezTo>
                    <a:cubicBezTo>
                      <a:pt x="1221" y="16601"/>
                      <a:pt x="4770" y="11499"/>
                      <a:pt x="14678" y="9465"/>
                    </a:cubicBezTo>
                    <a:cubicBezTo>
                      <a:pt x="24549" y="7469"/>
                      <a:pt x="30575" y="5916"/>
                      <a:pt x="30575" y="5916"/>
                    </a:cubicBezTo>
                    <a:lnTo>
                      <a:pt x="296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1170;p53">
                <a:extLst>
                  <a:ext uri="{FF2B5EF4-FFF2-40B4-BE49-F238E27FC236}">
                    <a16:creationId xmlns:a16="http://schemas.microsoft.com/office/drawing/2014/main" id="{FF7A6263-3978-49DE-B4C2-AA7FACB62F11}"/>
                  </a:ext>
                </a:extLst>
              </p:cNvPr>
              <p:cNvSpPr/>
              <p:nvPr/>
            </p:nvSpPr>
            <p:spPr>
              <a:xfrm>
                <a:off x="7294765" y="4213758"/>
                <a:ext cx="160754" cy="137171"/>
              </a:xfrm>
              <a:custGeom>
                <a:avLst/>
                <a:gdLst/>
                <a:ahLst/>
                <a:cxnLst/>
                <a:rect l="l" t="t" r="r" b="b"/>
                <a:pathLst>
                  <a:path w="8800" h="7509" extrusionOk="0">
                    <a:moveTo>
                      <a:pt x="5029" y="0"/>
                    </a:moveTo>
                    <a:cubicBezTo>
                      <a:pt x="1701" y="0"/>
                      <a:pt x="1" y="3919"/>
                      <a:pt x="2256" y="6322"/>
                    </a:cubicBezTo>
                    <a:cubicBezTo>
                      <a:pt x="3024" y="7140"/>
                      <a:pt x="3997" y="7509"/>
                      <a:pt x="4954" y="7509"/>
                    </a:cubicBezTo>
                    <a:cubicBezTo>
                      <a:pt x="6809" y="7509"/>
                      <a:pt x="8604" y="6126"/>
                      <a:pt x="8726" y="3956"/>
                    </a:cubicBezTo>
                    <a:cubicBezTo>
                      <a:pt x="8800" y="1849"/>
                      <a:pt x="7136" y="74"/>
                      <a:pt x="50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1171;p53">
                <a:extLst>
                  <a:ext uri="{FF2B5EF4-FFF2-40B4-BE49-F238E27FC236}">
                    <a16:creationId xmlns:a16="http://schemas.microsoft.com/office/drawing/2014/main" id="{9E6789CD-F938-42AD-AFF4-127618779F85}"/>
                  </a:ext>
                </a:extLst>
              </p:cNvPr>
              <p:cNvSpPr/>
              <p:nvPr/>
            </p:nvSpPr>
            <p:spPr>
              <a:xfrm>
                <a:off x="7317051" y="4213758"/>
                <a:ext cx="133060" cy="134412"/>
              </a:xfrm>
              <a:custGeom>
                <a:avLst/>
                <a:gdLst/>
                <a:ahLst/>
                <a:cxnLst/>
                <a:rect l="l" t="t" r="r" b="b"/>
                <a:pathLst>
                  <a:path w="7284" h="7358" extrusionOk="0">
                    <a:moveTo>
                      <a:pt x="3809" y="0"/>
                    </a:moveTo>
                    <a:cubicBezTo>
                      <a:pt x="1664" y="37"/>
                      <a:pt x="1" y="1812"/>
                      <a:pt x="1" y="3919"/>
                    </a:cubicBezTo>
                    <a:cubicBezTo>
                      <a:pt x="1" y="5324"/>
                      <a:pt x="740" y="6655"/>
                      <a:pt x="1923" y="7358"/>
                    </a:cubicBezTo>
                    <a:cubicBezTo>
                      <a:pt x="1849" y="7247"/>
                      <a:pt x="1775" y="7136"/>
                      <a:pt x="1701" y="7025"/>
                    </a:cubicBezTo>
                    <a:cubicBezTo>
                      <a:pt x="1036" y="5620"/>
                      <a:pt x="1369" y="3956"/>
                      <a:pt x="2552" y="2921"/>
                    </a:cubicBezTo>
                    <a:cubicBezTo>
                      <a:pt x="3444" y="2184"/>
                      <a:pt x="4315" y="1875"/>
                      <a:pt x="5145" y="1875"/>
                    </a:cubicBezTo>
                    <a:cubicBezTo>
                      <a:pt x="5898" y="1875"/>
                      <a:pt x="6616" y="2129"/>
                      <a:pt x="7284" y="2551"/>
                    </a:cubicBezTo>
                    <a:cubicBezTo>
                      <a:pt x="6766" y="1072"/>
                      <a:pt x="5362" y="37"/>
                      <a:pt x="38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1172;p53">
                <a:extLst>
                  <a:ext uri="{FF2B5EF4-FFF2-40B4-BE49-F238E27FC236}">
                    <a16:creationId xmlns:a16="http://schemas.microsoft.com/office/drawing/2014/main" id="{BE46E370-EDA5-420B-9227-E7B31112F2C7}"/>
                  </a:ext>
                </a:extLst>
              </p:cNvPr>
              <p:cNvSpPr/>
              <p:nvPr/>
            </p:nvSpPr>
            <p:spPr>
              <a:xfrm>
                <a:off x="7852618" y="3996284"/>
                <a:ext cx="557195" cy="309342"/>
              </a:xfrm>
              <a:custGeom>
                <a:avLst/>
                <a:gdLst/>
                <a:ahLst/>
                <a:cxnLst/>
                <a:rect l="l" t="t" r="r" b="b"/>
                <a:pathLst>
                  <a:path w="30502" h="16934" extrusionOk="0">
                    <a:moveTo>
                      <a:pt x="962" y="1"/>
                    </a:moveTo>
                    <a:lnTo>
                      <a:pt x="0" y="5916"/>
                    </a:lnTo>
                    <a:cubicBezTo>
                      <a:pt x="0" y="5916"/>
                      <a:pt x="5990" y="7543"/>
                      <a:pt x="15861" y="9687"/>
                    </a:cubicBezTo>
                    <a:cubicBezTo>
                      <a:pt x="25732" y="11794"/>
                      <a:pt x="29170" y="16933"/>
                      <a:pt x="29170" y="16933"/>
                    </a:cubicBezTo>
                    <a:cubicBezTo>
                      <a:pt x="29170" y="16933"/>
                      <a:pt x="30501" y="10020"/>
                      <a:pt x="21887" y="6988"/>
                    </a:cubicBezTo>
                    <a:cubicBezTo>
                      <a:pt x="13273" y="3920"/>
                      <a:pt x="962" y="1"/>
                      <a:pt x="9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1173;p53">
                <a:extLst>
                  <a:ext uri="{FF2B5EF4-FFF2-40B4-BE49-F238E27FC236}">
                    <a16:creationId xmlns:a16="http://schemas.microsoft.com/office/drawing/2014/main" id="{1FD24CD9-B2C5-4BE0-9B09-DB6A24DF027B}"/>
                  </a:ext>
                </a:extLst>
              </p:cNvPr>
              <p:cNvSpPr/>
              <p:nvPr/>
            </p:nvSpPr>
            <p:spPr>
              <a:xfrm>
                <a:off x="8248383" y="4219841"/>
                <a:ext cx="160078" cy="136513"/>
              </a:xfrm>
              <a:custGeom>
                <a:avLst/>
                <a:gdLst/>
                <a:ahLst/>
                <a:cxnLst/>
                <a:rect l="l" t="t" r="r" b="b"/>
                <a:pathLst>
                  <a:path w="8763" h="7473" extrusionOk="0">
                    <a:moveTo>
                      <a:pt x="3808" y="0"/>
                    </a:moveTo>
                    <a:cubicBezTo>
                      <a:pt x="1701" y="37"/>
                      <a:pt x="0" y="1775"/>
                      <a:pt x="37" y="3882"/>
                    </a:cubicBezTo>
                    <a:cubicBezTo>
                      <a:pt x="136" y="6069"/>
                      <a:pt x="1933" y="7472"/>
                      <a:pt x="3800" y="7472"/>
                    </a:cubicBezTo>
                    <a:cubicBezTo>
                      <a:pt x="4742" y="7472"/>
                      <a:pt x="5702" y="7115"/>
                      <a:pt x="6470" y="6322"/>
                    </a:cubicBezTo>
                    <a:cubicBezTo>
                      <a:pt x="8762" y="3956"/>
                      <a:pt x="7099" y="0"/>
                      <a:pt x="3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1174;p53">
                <a:extLst>
                  <a:ext uri="{FF2B5EF4-FFF2-40B4-BE49-F238E27FC236}">
                    <a16:creationId xmlns:a16="http://schemas.microsoft.com/office/drawing/2014/main" id="{D444764D-E0D2-42F5-A322-A04AE3A9B35F}"/>
                  </a:ext>
                </a:extLst>
              </p:cNvPr>
              <p:cNvSpPr/>
              <p:nvPr/>
            </p:nvSpPr>
            <p:spPr>
              <a:xfrm>
                <a:off x="8253790" y="4219841"/>
                <a:ext cx="133060" cy="134412"/>
              </a:xfrm>
              <a:custGeom>
                <a:avLst/>
                <a:gdLst/>
                <a:ahLst/>
                <a:cxnLst/>
                <a:rect l="l" t="t" r="r" b="b"/>
                <a:pathLst>
                  <a:path w="7284" h="7358" extrusionOk="0">
                    <a:moveTo>
                      <a:pt x="3512" y="0"/>
                    </a:moveTo>
                    <a:cubicBezTo>
                      <a:pt x="1923" y="0"/>
                      <a:pt x="518" y="998"/>
                      <a:pt x="0" y="2477"/>
                    </a:cubicBezTo>
                    <a:cubicBezTo>
                      <a:pt x="657" y="2080"/>
                      <a:pt x="1362" y="1836"/>
                      <a:pt x="2100" y="1836"/>
                    </a:cubicBezTo>
                    <a:cubicBezTo>
                      <a:pt x="2941" y="1836"/>
                      <a:pt x="3826" y="2153"/>
                      <a:pt x="4732" y="2921"/>
                    </a:cubicBezTo>
                    <a:cubicBezTo>
                      <a:pt x="5878" y="3956"/>
                      <a:pt x="6211" y="5620"/>
                      <a:pt x="5509" y="7025"/>
                    </a:cubicBezTo>
                    <a:cubicBezTo>
                      <a:pt x="5435" y="7135"/>
                      <a:pt x="5361" y="7246"/>
                      <a:pt x="5287" y="7357"/>
                    </a:cubicBezTo>
                    <a:cubicBezTo>
                      <a:pt x="6507" y="6655"/>
                      <a:pt x="7246" y="5361"/>
                      <a:pt x="7246" y="3956"/>
                    </a:cubicBezTo>
                    <a:cubicBezTo>
                      <a:pt x="7283" y="1812"/>
                      <a:pt x="5620" y="37"/>
                      <a:pt x="35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1175;p53">
                <a:extLst>
                  <a:ext uri="{FF2B5EF4-FFF2-40B4-BE49-F238E27FC236}">
                    <a16:creationId xmlns:a16="http://schemas.microsoft.com/office/drawing/2014/main" id="{D9337B55-AA85-42F6-8080-E5F3879EC098}"/>
                  </a:ext>
                </a:extLst>
              </p:cNvPr>
              <p:cNvSpPr/>
              <p:nvPr/>
            </p:nvSpPr>
            <p:spPr>
              <a:xfrm>
                <a:off x="7258979" y="3611205"/>
                <a:ext cx="875287" cy="315535"/>
              </a:xfrm>
              <a:custGeom>
                <a:avLst/>
                <a:gdLst/>
                <a:ahLst/>
                <a:cxnLst/>
                <a:rect l="l" t="t" r="r" b="b"/>
                <a:pathLst>
                  <a:path w="47915" h="17273" extrusionOk="0">
                    <a:moveTo>
                      <a:pt x="10057" y="0"/>
                    </a:moveTo>
                    <a:cubicBezTo>
                      <a:pt x="7502" y="0"/>
                      <a:pt x="5189" y="542"/>
                      <a:pt x="3771" y="2152"/>
                    </a:cubicBezTo>
                    <a:cubicBezTo>
                      <a:pt x="1331" y="4925"/>
                      <a:pt x="0" y="10137"/>
                      <a:pt x="4437" y="12060"/>
                    </a:cubicBezTo>
                    <a:cubicBezTo>
                      <a:pt x="12459" y="15461"/>
                      <a:pt x="24955" y="16164"/>
                      <a:pt x="33754" y="17051"/>
                    </a:cubicBezTo>
                    <a:cubicBezTo>
                      <a:pt x="35061" y="17187"/>
                      <a:pt x="36679" y="17273"/>
                      <a:pt x="38387" y="17273"/>
                    </a:cubicBezTo>
                    <a:cubicBezTo>
                      <a:pt x="41802" y="17273"/>
                      <a:pt x="45573" y="16928"/>
                      <a:pt x="47914" y="15942"/>
                    </a:cubicBezTo>
                    <a:lnTo>
                      <a:pt x="45141" y="8696"/>
                    </a:lnTo>
                    <a:cubicBezTo>
                      <a:pt x="42997" y="7919"/>
                      <a:pt x="40816" y="7513"/>
                      <a:pt x="38524" y="6958"/>
                    </a:cubicBezTo>
                    <a:cubicBezTo>
                      <a:pt x="32682" y="5479"/>
                      <a:pt x="26878" y="3335"/>
                      <a:pt x="21000" y="1893"/>
                    </a:cubicBezTo>
                    <a:cubicBezTo>
                      <a:pt x="18290" y="1227"/>
                      <a:pt x="13901" y="0"/>
                      <a:pt x="100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1176;p53">
                <a:extLst>
                  <a:ext uri="{FF2B5EF4-FFF2-40B4-BE49-F238E27FC236}">
                    <a16:creationId xmlns:a16="http://schemas.microsoft.com/office/drawing/2014/main" id="{5DD28943-F039-4088-822E-DBF2CFDEECC6}"/>
                  </a:ext>
                </a:extLst>
              </p:cNvPr>
              <p:cNvSpPr/>
              <p:nvPr/>
            </p:nvSpPr>
            <p:spPr>
              <a:xfrm>
                <a:off x="7296793" y="3638022"/>
                <a:ext cx="788170" cy="199572"/>
              </a:xfrm>
              <a:custGeom>
                <a:avLst/>
                <a:gdLst/>
                <a:ahLst/>
                <a:cxnLst/>
                <a:rect l="l" t="t" r="r" b="b"/>
                <a:pathLst>
                  <a:path w="43146" h="10925" extrusionOk="0">
                    <a:moveTo>
                      <a:pt x="7244" y="1"/>
                    </a:moveTo>
                    <a:cubicBezTo>
                      <a:pt x="4676" y="1"/>
                      <a:pt x="2348" y="546"/>
                      <a:pt x="925" y="2163"/>
                    </a:cubicBezTo>
                    <a:cubicBezTo>
                      <a:pt x="592" y="2532"/>
                      <a:pt x="259" y="2976"/>
                      <a:pt x="1" y="3420"/>
                    </a:cubicBezTo>
                    <a:cubicBezTo>
                      <a:pt x="1477" y="2440"/>
                      <a:pt x="3492" y="2086"/>
                      <a:pt x="5684" y="2086"/>
                    </a:cubicBezTo>
                    <a:cubicBezTo>
                      <a:pt x="9860" y="2086"/>
                      <a:pt x="14678" y="3369"/>
                      <a:pt x="17636" y="4048"/>
                    </a:cubicBezTo>
                    <a:cubicBezTo>
                      <a:pt x="23958" y="5564"/>
                      <a:pt x="30206" y="7745"/>
                      <a:pt x="36491" y="9261"/>
                    </a:cubicBezTo>
                    <a:cubicBezTo>
                      <a:pt x="38783" y="9816"/>
                      <a:pt x="41001" y="10222"/>
                      <a:pt x="43145" y="10925"/>
                    </a:cubicBezTo>
                    <a:lnTo>
                      <a:pt x="42295" y="8706"/>
                    </a:lnTo>
                    <a:cubicBezTo>
                      <a:pt x="40151" y="7930"/>
                      <a:pt x="37969" y="7523"/>
                      <a:pt x="35677" y="6932"/>
                    </a:cubicBezTo>
                    <a:cubicBezTo>
                      <a:pt x="29836" y="5453"/>
                      <a:pt x="24032" y="3309"/>
                      <a:pt x="18153" y="1904"/>
                    </a:cubicBezTo>
                    <a:cubicBezTo>
                      <a:pt x="15452" y="1217"/>
                      <a:pt x="11080" y="1"/>
                      <a:pt x="7244"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1177;p53">
                <a:extLst>
                  <a:ext uri="{FF2B5EF4-FFF2-40B4-BE49-F238E27FC236}">
                    <a16:creationId xmlns:a16="http://schemas.microsoft.com/office/drawing/2014/main" id="{3973958D-BFF2-4C48-A01A-2744562D95F0}"/>
                  </a:ext>
                </a:extLst>
              </p:cNvPr>
              <p:cNvSpPr/>
              <p:nvPr/>
            </p:nvSpPr>
            <p:spPr>
              <a:xfrm>
                <a:off x="7620292" y="2247445"/>
                <a:ext cx="1090058" cy="1685542"/>
              </a:xfrm>
              <a:custGeom>
                <a:avLst/>
                <a:gdLst/>
                <a:ahLst/>
                <a:cxnLst/>
                <a:rect l="l" t="t" r="r" b="b"/>
                <a:pathLst>
                  <a:path w="59672" h="92270" extrusionOk="0">
                    <a:moveTo>
                      <a:pt x="43955" y="0"/>
                    </a:moveTo>
                    <a:cubicBezTo>
                      <a:pt x="40892" y="0"/>
                      <a:pt x="37249" y="846"/>
                      <a:pt x="33607" y="3974"/>
                    </a:cubicBezTo>
                    <a:cubicBezTo>
                      <a:pt x="26767" y="9853"/>
                      <a:pt x="24068" y="23347"/>
                      <a:pt x="20445" y="27192"/>
                    </a:cubicBezTo>
                    <a:cubicBezTo>
                      <a:pt x="16970" y="30926"/>
                      <a:pt x="11942" y="35030"/>
                      <a:pt x="10722" y="39984"/>
                    </a:cubicBezTo>
                    <a:cubicBezTo>
                      <a:pt x="9354" y="45640"/>
                      <a:pt x="12423" y="48191"/>
                      <a:pt x="14419" y="52776"/>
                    </a:cubicBezTo>
                    <a:cubicBezTo>
                      <a:pt x="16416" y="57360"/>
                      <a:pt x="14900" y="59357"/>
                      <a:pt x="11720" y="63460"/>
                    </a:cubicBezTo>
                    <a:cubicBezTo>
                      <a:pt x="6249" y="70559"/>
                      <a:pt x="1" y="79654"/>
                      <a:pt x="8467" y="86604"/>
                    </a:cubicBezTo>
                    <a:cubicBezTo>
                      <a:pt x="13233" y="90492"/>
                      <a:pt x="20205" y="92270"/>
                      <a:pt x="27075" y="92270"/>
                    </a:cubicBezTo>
                    <a:cubicBezTo>
                      <a:pt x="29744" y="92270"/>
                      <a:pt x="32398" y="92001"/>
                      <a:pt x="34901" y="91484"/>
                    </a:cubicBezTo>
                    <a:cubicBezTo>
                      <a:pt x="46805" y="89044"/>
                      <a:pt x="43589" y="80467"/>
                      <a:pt x="42887" y="72518"/>
                    </a:cubicBezTo>
                    <a:cubicBezTo>
                      <a:pt x="42147" y="63682"/>
                      <a:pt x="47508" y="56880"/>
                      <a:pt x="50392" y="48339"/>
                    </a:cubicBezTo>
                    <a:cubicBezTo>
                      <a:pt x="53312" y="39503"/>
                      <a:pt x="53941" y="33847"/>
                      <a:pt x="54902" y="21683"/>
                    </a:cubicBezTo>
                    <a:cubicBezTo>
                      <a:pt x="55567" y="13032"/>
                      <a:pt x="59671" y="3235"/>
                      <a:pt x="49061" y="684"/>
                    </a:cubicBezTo>
                    <a:cubicBezTo>
                      <a:pt x="47715" y="362"/>
                      <a:pt x="45959" y="0"/>
                      <a:pt x="439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1178;p53">
                <a:extLst>
                  <a:ext uri="{FF2B5EF4-FFF2-40B4-BE49-F238E27FC236}">
                    <a16:creationId xmlns:a16="http://schemas.microsoft.com/office/drawing/2014/main" id="{2B7C4E1A-4E0A-40B7-AA50-86EF543E6896}"/>
                  </a:ext>
                </a:extLst>
              </p:cNvPr>
              <p:cNvSpPr/>
              <p:nvPr/>
            </p:nvSpPr>
            <p:spPr>
              <a:xfrm>
                <a:off x="7635819" y="2247408"/>
                <a:ext cx="984034" cy="1682035"/>
              </a:xfrm>
              <a:custGeom>
                <a:avLst/>
                <a:gdLst/>
                <a:ahLst/>
                <a:cxnLst/>
                <a:rect l="l" t="t" r="r" b="b"/>
                <a:pathLst>
                  <a:path w="53868" h="92078" extrusionOk="0">
                    <a:moveTo>
                      <a:pt x="43548" y="1"/>
                    </a:moveTo>
                    <a:cubicBezTo>
                      <a:pt x="40487" y="1"/>
                      <a:pt x="36878" y="929"/>
                      <a:pt x="33201" y="4087"/>
                    </a:cubicBezTo>
                    <a:cubicBezTo>
                      <a:pt x="26361" y="9966"/>
                      <a:pt x="23625" y="23460"/>
                      <a:pt x="20039" y="27305"/>
                    </a:cubicBezTo>
                    <a:cubicBezTo>
                      <a:pt x="16527" y="31039"/>
                      <a:pt x="11499" y="35143"/>
                      <a:pt x="10279" y="40097"/>
                    </a:cubicBezTo>
                    <a:cubicBezTo>
                      <a:pt x="8911" y="45753"/>
                      <a:pt x="12016" y="48304"/>
                      <a:pt x="13976" y="52889"/>
                    </a:cubicBezTo>
                    <a:cubicBezTo>
                      <a:pt x="15972" y="57473"/>
                      <a:pt x="14456" y="59506"/>
                      <a:pt x="11277" y="63573"/>
                    </a:cubicBezTo>
                    <a:cubicBezTo>
                      <a:pt x="5842" y="70672"/>
                      <a:pt x="1" y="80580"/>
                      <a:pt x="8504" y="87530"/>
                    </a:cubicBezTo>
                    <a:cubicBezTo>
                      <a:pt x="12201" y="90525"/>
                      <a:pt x="17192" y="91412"/>
                      <a:pt x="22479" y="92078"/>
                    </a:cubicBezTo>
                    <a:cubicBezTo>
                      <a:pt x="21444" y="91486"/>
                      <a:pt x="20002" y="90895"/>
                      <a:pt x="19115" y="90155"/>
                    </a:cubicBezTo>
                    <a:cubicBezTo>
                      <a:pt x="10611" y="83205"/>
                      <a:pt x="16896" y="74110"/>
                      <a:pt x="22368" y="67012"/>
                    </a:cubicBezTo>
                    <a:cubicBezTo>
                      <a:pt x="25511" y="62908"/>
                      <a:pt x="27063" y="60911"/>
                      <a:pt x="25067" y="56327"/>
                    </a:cubicBezTo>
                    <a:cubicBezTo>
                      <a:pt x="23071" y="51743"/>
                      <a:pt x="19965" y="49192"/>
                      <a:pt x="21370" y="43535"/>
                    </a:cubicBezTo>
                    <a:cubicBezTo>
                      <a:pt x="22590" y="38581"/>
                      <a:pt x="27581" y="34477"/>
                      <a:pt x="31093" y="30743"/>
                    </a:cubicBezTo>
                    <a:cubicBezTo>
                      <a:pt x="34716" y="26898"/>
                      <a:pt x="37415" y="13404"/>
                      <a:pt x="44255" y="7526"/>
                    </a:cubicBezTo>
                    <a:cubicBezTo>
                      <a:pt x="47582" y="4679"/>
                      <a:pt x="50983" y="4161"/>
                      <a:pt x="53867" y="4050"/>
                    </a:cubicBezTo>
                    <a:cubicBezTo>
                      <a:pt x="52684" y="2202"/>
                      <a:pt x="50983" y="1536"/>
                      <a:pt x="48617" y="797"/>
                    </a:cubicBezTo>
                    <a:cubicBezTo>
                      <a:pt x="47234" y="379"/>
                      <a:pt x="45503" y="1"/>
                      <a:pt x="435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1179;p53">
                <a:extLst>
                  <a:ext uri="{FF2B5EF4-FFF2-40B4-BE49-F238E27FC236}">
                    <a16:creationId xmlns:a16="http://schemas.microsoft.com/office/drawing/2014/main" id="{AC4D7263-29F0-47D7-A5EA-AD39D4AFE71C}"/>
                  </a:ext>
                </a:extLst>
              </p:cNvPr>
              <p:cNvSpPr/>
              <p:nvPr/>
            </p:nvSpPr>
            <p:spPr>
              <a:xfrm>
                <a:off x="7743890" y="2287615"/>
                <a:ext cx="714552" cy="1612107"/>
              </a:xfrm>
              <a:custGeom>
                <a:avLst/>
                <a:gdLst/>
                <a:ahLst/>
                <a:cxnLst/>
                <a:rect l="l" t="t" r="r" b="b"/>
                <a:pathLst>
                  <a:path w="39116" h="88250" extrusionOk="0">
                    <a:moveTo>
                      <a:pt x="39115" y="1"/>
                    </a:moveTo>
                    <a:lnTo>
                      <a:pt x="39115" y="1"/>
                    </a:lnTo>
                    <a:cubicBezTo>
                      <a:pt x="37119" y="703"/>
                      <a:pt x="35270" y="1812"/>
                      <a:pt x="33717" y="3254"/>
                    </a:cubicBezTo>
                    <a:cubicBezTo>
                      <a:pt x="26878" y="9317"/>
                      <a:pt x="24142" y="23182"/>
                      <a:pt x="20556" y="27137"/>
                    </a:cubicBezTo>
                    <a:cubicBezTo>
                      <a:pt x="17044" y="30982"/>
                      <a:pt x="12016" y="35197"/>
                      <a:pt x="10796" y="40299"/>
                    </a:cubicBezTo>
                    <a:cubicBezTo>
                      <a:pt x="9428" y="46140"/>
                      <a:pt x="12496" y="48765"/>
                      <a:pt x="14493" y="53461"/>
                    </a:cubicBezTo>
                    <a:cubicBezTo>
                      <a:pt x="16489" y="58193"/>
                      <a:pt x="14973" y="60263"/>
                      <a:pt x="11794" y="64478"/>
                    </a:cubicBezTo>
                    <a:cubicBezTo>
                      <a:pt x="6396" y="71687"/>
                      <a:pt x="0" y="81115"/>
                      <a:pt x="8208" y="88250"/>
                    </a:cubicBezTo>
                    <a:cubicBezTo>
                      <a:pt x="7986" y="87917"/>
                      <a:pt x="7579" y="87437"/>
                      <a:pt x="7320" y="87141"/>
                    </a:cubicBezTo>
                    <a:cubicBezTo>
                      <a:pt x="1442" y="79414"/>
                      <a:pt x="6914" y="71317"/>
                      <a:pt x="12127" y="64367"/>
                    </a:cubicBezTo>
                    <a:cubicBezTo>
                      <a:pt x="15269" y="60152"/>
                      <a:pt x="16822" y="58082"/>
                      <a:pt x="14825" y="53387"/>
                    </a:cubicBezTo>
                    <a:cubicBezTo>
                      <a:pt x="12829" y="48654"/>
                      <a:pt x="9760" y="46029"/>
                      <a:pt x="11128" y="40225"/>
                    </a:cubicBezTo>
                    <a:cubicBezTo>
                      <a:pt x="12348" y="35123"/>
                      <a:pt x="17376" y="30908"/>
                      <a:pt x="20889" y="27063"/>
                    </a:cubicBezTo>
                    <a:cubicBezTo>
                      <a:pt x="24475" y="23108"/>
                      <a:pt x="27211" y="9207"/>
                      <a:pt x="34013" y="3143"/>
                    </a:cubicBezTo>
                    <a:cubicBezTo>
                      <a:pt x="35529" y="1812"/>
                      <a:pt x="37230" y="740"/>
                      <a:pt x="3911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1180;p53">
                <a:extLst>
                  <a:ext uri="{FF2B5EF4-FFF2-40B4-BE49-F238E27FC236}">
                    <a16:creationId xmlns:a16="http://schemas.microsoft.com/office/drawing/2014/main" id="{E4AEF164-9095-40F2-851D-C8BD1C8262EC}"/>
                  </a:ext>
                </a:extLst>
              </p:cNvPr>
              <p:cNvSpPr/>
              <p:nvPr/>
            </p:nvSpPr>
            <p:spPr>
              <a:xfrm>
                <a:off x="7616912" y="2246951"/>
                <a:ext cx="803021" cy="1619688"/>
              </a:xfrm>
              <a:custGeom>
                <a:avLst/>
                <a:gdLst/>
                <a:ahLst/>
                <a:cxnLst/>
                <a:rect l="l" t="t" r="r" b="b"/>
                <a:pathLst>
                  <a:path w="43959" h="88665" extrusionOk="0">
                    <a:moveTo>
                      <a:pt x="43496" y="0"/>
                    </a:moveTo>
                    <a:cubicBezTo>
                      <a:pt x="40442" y="0"/>
                      <a:pt x="36783" y="1061"/>
                      <a:pt x="33089" y="4297"/>
                    </a:cubicBezTo>
                    <a:cubicBezTo>
                      <a:pt x="26361" y="10139"/>
                      <a:pt x="23699" y="23596"/>
                      <a:pt x="20150" y="27441"/>
                    </a:cubicBezTo>
                    <a:cubicBezTo>
                      <a:pt x="16711" y="31175"/>
                      <a:pt x="11757" y="35279"/>
                      <a:pt x="10574" y="40196"/>
                    </a:cubicBezTo>
                    <a:cubicBezTo>
                      <a:pt x="9206" y="45852"/>
                      <a:pt x="12238" y="48403"/>
                      <a:pt x="14197" y="52951"/>
                    </a:cubicBezTo>
                    <a:cubicBezTo>
                      <a:pt x="16194" y="57535"/>
                      <a:pt x="14641" y="59531"/>
                      <a:pt x="11573" y="63635"/>
                    </a:cubicBezTo>
                    <a:cubicBezTo>
                      <a:pt x="6175" y="70697"/>
                      <a:pt x="1" y="79791"/>
                      <a:pt x="8393" y="86705"/>
                    </a:cubicBezTo>
                    <a:cubicBezTo>
                      <a:pt x="9243" y="87407"/>
                      <a:pt x="10131" y="88073"/>
                      <a:pt x="11055" y="88664"/>
                    </a:cubicBezTo>
                    <a:cubicBezTo>
                      <a:pt x="9835" y="87629"/>
                      <a:pt x="8763" y="86409"/>
                      <a:pt x="7875" y="85041"/>
                    </a:cubicBezTo>
                    <a:cubicBezTo>
                      <a:pt x="3032" y="77277"/>
                      <a:pt x="7765" y="70142"/>
                      <a:pt x="12719" y="63635"/>
                    </a:cubicBezTo>
                    <a:cubicBezTo>
                      <a:pt x="15824" y="59568"/>
                      <a:pt x="17340" y="57535"/>
                      <a:pt x="15381" y="52988"/>
                    </a:cubicBezTo>
                    <a:cubicBezTo>
                      <a:pt x="13421" y="48403"/>
                      <a:pt x="10389" y="45889"/>
                      <a:pt x="11720" y="40233"/>
                    </a:cubicBezTo>
                    <a:cubicBezTo>
                      <a:pt x="12903" y="35279"/>
                      <a:pt x="17858" y="31175"/>
                      <a:pt x="21333" y="27441"/>
                    </a:cubicBezTo>
                    <a:cubicBezTo>
                      <a:pt x="24882" y="23633"/>
                      <a:pt x="27544" y="10176"/>
                      <a:pt x="34273" y="4297"/>
                    </a:cubicBezTo>
                    <a:cubicBezTo>
                      <a:pt x="37674" y="1303"/>
                      <a:pt x="41297" y="637"/>
                      <a:pt x="43959" y="9"/>
                    </a:cubicBezTo>
                    <a:cubicBezTo>
                      <a:pt x="43806" y="3"/>
                      <a:pt x="43652" y="0"/>
                      <a:pt x="4349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1181;p53">
                <a:extLst>
                  <a:ext uri="{FF2B5EF4-FFF2-40B4-BE49-F238E27FC236}">
                    <a16:creationId xmlns:a16="http://schemas.microsoft.com/office/drawing/2014/main" id="{2C134F57-C3C3-4ACA-AC1F-5BB18F71DBAF}"/>
                  </a:ext>
                </a:extLst>
              </p:cNvPr>
              <p:cNvSpPr/>
              <p:nvPr/>
            </p:nvSpPr>
            <p:spPr>
              <a:xfrm>
                <a:off x="8052519" y="2826945"/>
                <a:ext cx="520733" cy="1101658"/>
              </a:xfrm>
              <a:custGeom>
                <a:avLst/>
                <a:gdLst/>
                <a:ahLst/>
                <a:cxnLst/>
                <a:rect l="l" t="t" r="r" b="b"/>
                <a:pathLst>
                  <a:path w="28506" h="60307" extrusionOk="0">
                    <a:moveTo>
                      <a:pt x="18204" y="0"/>
                    </a:moveTo>
                    <a:cubicBezTo>
                      <a:pt x="17919" y="0"/>
                      <a:pt x="17665" y="29"/>
                      <a:pt x="17451" y="90"/>
                    </a:cubicBezTo>
                    <a:cubicBezTo>
                      <a:pt x="6249" y="3233"/>
                      <a:pt x="8726" y="26783"/>
                      <a:pt x="8726" y="26783"/>
                    </a:cubicBezTo>
                    <a:cubicBezTo>
                      <a:pt x="8689" y="33068"/>
                      <a:pt x="6249" y="38022"/>
                      <a:pt x="4252" y="43864"/>
                    </a:cubicBezTo>
                    <a:cubicBezTo>
                      <a:pt x="2921" y="47672"/>
                      <a:pt x="1" y="55953"/>
                      <a:pt x="4068" y="58948"/>
                    </a:cubicBezTo>
                    <a:cubicBezTo>
                      <a:pt x="5357" y="59898"/>
                      <a:pt x="6691" y="60306"/>
                      <a:pt x="7974" y="60306"/>
                    </a:cubicBezTo>
                    <a:cubicBezTo>
                      <a:pt x="11584" y="60306"/>
                      <a:pt x="14780" y="57069"/>
                      <a:pt x="15381" y="53550"/>
                    </a:cubicBezTo>
                    <a:cubicBezTo>
                      <a:pt x="16305" y="48078"/>
                      <a:pt x="15824" y="42015"/>
                      <a:pt x="15861" y="36396"/>
                    </a:cubicBezTo>
                    <a:cubicBezTo>
                      <a:pt x="15898" y="25785"/>
                      <a:pt x="28505" y="14065"/>
                      <a:pt x="25178" y="3418"/>
                    </a:cubicBezTo>
                    <a:cubicBezTo>
                      <a:pt x="24685" y="1840"/>
                      <a:pt x="20482" y="0"/>
                      <a:pt x="182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1182;p53">
                <a:extLst>
                  <a:ext uri="{FF2B5EF4-FFF2-40B4-BE49-F238E27FC236}">
                    <a16:creationId xmlns:a16="http://schemas.microsoft.com/office/drawing/2014/main" id="{200F8AA0-FDC8-4181-ACCE-3D68E717D3C4}"/>
                  </a:ext>
                </a:extLst>
              </p:cNvPr>
              <p:cNvSpPr/>
              <p:nvPr/>
            </p:nvSpPr>
            <p:spPr>
              <a:xfrm>
                <a:off x="7372438" y="3233616"/>
                <a:ext cx="481550" cy="194713"/>
              </a:xfrm>
              <a:custGeom>
                <a:avLst/>
                <a:gdLst/>
                <a:ahLst/>
                <a:cxnLst/>
                <a:rect l="l" t="t" r="r" b="b"/>
                <a:pathLst>
                  <a:path w="26361" h="10659" extrusionOk="0">
                    <a:moveTo>
                      <a:pt x="3426" y="0"/>
                    </a:moveTo>
                    <a:cubicBezTo>
                      <a:pt x="2710" y="0"/>
                      <a:pt x="2099" y="87"/>
                      <a:pt x="1701" y="307"/>
                    </a:cubicBezTo>
                    <a:cubicBezTo>
                      <a:pt x="814" y="861"/>
                      <a:pt x="222" y="1711"/>
                      <a:pt x="0" y="2747"/>
                    </a:cubicBezTo>
                    <a:lnTo>
                      <a:pt x="1257" y="2747"/>
                    </a:lnTo>
                    <a:cubicBezTo>
                      <a:pt x="2182" y="2821"/>
                      <a:pt x="3106" y="2968"/>
                      <a:pt x="4030" y="3190"/>
                    </a:cubicBezTo>
                    <a:cubicBezTo>
                      <a:pt x="5102" y="3412"/>
                      <a:pt x="6174" y="3671"/>
                      <a:pt x="7247" y="3930"/>
                    </a:cubicBezTo>
                    <a:cubicBezTo>
                      <a:pt x="9058" y="4373"/>
                      <a:pt x="10870" y="4669"/>
                      <a:pt x="12718" y="5076"/>
                    </a:cubicBezTo>
                    <a:cubicBezTo>
                      <a:pt x="14789" y="5556"/>
                      <a:pt x="16859" y="6074"/>
                      <a:pt x="18855" y="6740"/>
                    </a:cubicBezTo>
                    <a:cubicBezTo>
                      <a:pt x="20741" y="7294"/>
                      <a:pt x="22515" y="8070"/>
                      <a:pt x="24179" y="9032"/>
                    </a:cubicBezTo>
                    <a:cubicBezTo>
                      <a:pt x="24919" y="9401"/>
                      <a:pt x="25510" y="9956"/>
                      <a:pt x="25917" y="10658"/>
                    </a:cubicBezTo>
                    <a:cubicBezTo>
                      <a:pt x="26360" y="9069"/>
                      <a:pt x="25843" y="6444"/>
                      <a:pt x="24105" y="5335"/>
                    </a:cubicBezTo>
                    <a:cubicBezTo>
                      <a:pt x="23588" y="5002"/>
                      <a:pt x="19632" y="3893"/>
                      <a:pt x="18264" y="3486"/>
                    </a:cubicBezTo>
                    <a:cubicBezTo>
                      <a:pt x="15232" y="2599"/>
                      <a:pt x="12164" y="1638"/>
                      <a:pt x="9095" y="898"/>
                    </a:cubicBezTo>
                    <a:cubicBezTo>
                      <a:pt x="7717" y="554"/>
                      <a:pt x="5238" y="0"/>
                      <a:pt x="34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1183;p53">
                <a:extLst>
                  <a:ext uri="{FF2B5EF4-FFF2-40B4-BE49-F238E27FC236}">
                    <a16:creationId xmlns:a16="http://schemas.microsoft.com/office/drawing/2014/main" id="{65E72154-4F55-43D5-A288-E871350FF2C7}"/>
                  </a:ext>
                </a:extLst>
              </p:cNvPr>
              <p:cNvSpPr/>
              <p:nvPr/>
            </p:nvSpPr>
            <p:spPr>
              <a:xfrm>
                <a:off x="7368383" y="3281751"/>
                <a:ext cx="477494" cy="187425"/>
              </a:xfrm>
              <a:custGeom>
                <a:avLst/>
                <a:gdLst/>
                <a:ahLst/>
                <a:cxnLst/>
                <a:rect l="l" t="t" r="r" b="b"/>
                <a:pathLst>
                  <a:path w="26139" h="10260" extrusionOk="0">
                    <a:moveTo>
                      <a:pt x="185" y="1"/>
                    </a:moveTo>
                    <a:cubicBezTo>
                      <a:pt x="1" y="777"/>
                      <a:pt x="148" y="1554"/>
                      <a:pt x="592" y="2182"/>
                    </a:cubicBezTo>
                    <a:cubicBezTo>
                      <a:pt x="2071" y="4031"/>
                      <a:pt x="6766" y="5251"/>
                      <a:pt x="9280" y="6138"/>
                    </a:cubicBezTo>
                    <a:cubicBezTo>
                      <a:pt x="12718" y="7284"/>
                      <a:pt x="16268" y="8652"/>
                      <a:pt x="19743" y="9724"/>
                    </a:cubicBezTo>
                    <a:cubicBezTo>
                      <a:pt x="20867" y="10073"/>
                      <a:pt x="21874" y="10259"/>
                      <a:pt x="22748" y="10259"/>
                    </a:cubicBezTo>
                    <a:cubicBezTo>
                      <a:pt x="24373" y="10259"/>
                      <a:pt x="25538" y="9614"/>
                      <a:pt x="26139" y="8171"/>
                    </a:cubicBezTo>
                    <a:lnTo>
                      <a:pt x="26139" y="8134"/>
                    </a:lnTo>
                    <a:cubicBezTo>
                      <a:pt x="25584" y="6249"/>
                      <a:pt x="21333" y="4733"/>
                      <a:pt x="19114" y="4031"/>
                    </a:cubicBezTo>
                    <a:cubicBezTo>
                      <a:pt x="17118" y="3365"/>
                      <a:pt x="15048" y="2811"/>
                      <a:pt x="12977" y="2367"/>
                    </a:cubicBezTo>
                    <a:cubicBezTo>
                      <a:pt x="11129" y="1960"/>
                      <a:pt x="9280" y="1664"/>
                      <a:pt x="7469" y="1184"/>
                    </a:cubicBezTo>
                    <a:cubicBezTo>
                      <a:pt x="5472" y="740"/>
                      <a:pt x="3328" y="112"/>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1184;p53">
                <a:extLst>
                  <a:ext uri="{FF2B5EF4-FFF2-40B4-BE49-F238E27FC236}">
                    <a16:creationId xmlns:a16="http://schemas.microsoft.com/office/drawing/2014/main" id="{24277B2D-8914-4596-8AC5-779CDFCE36B0}"/>
                  </a:ext>
                </a:extLst>
              </p:cNvPr>
              <p:cNvSpPr/>
              <p:nvPr/>
            </p:nvSpPr>
            <p:spPr>
              <a:xfrm>
                <a:off x="7383234" y="3239881"/>
                <a:ext cx="229093" cy="58474"/>
              </a:xfrm>
              <a:custGeom>
                <a:avLst/>
                <a:gdLst/>
                <a:ahLst/>
                <a:cxnLst/>
                <a:rect l="l" t="t" r="r" b="b"/>
                <a:pathLst>
                  <a:path w="12541" h="3201" extrusionOk="0">
                    <a:moveTo>
                      <a:pt x="1110" y="1"/>
                    </a:moveTo>
                    <a:cubicBezTo>
                      <a:pt x="703" y="333"/>
                      <a:pt x="334" y="666"/>
                      <a:pt x="1" y="1036"/>
                    </a:cubicBezTo>
                    <a:cubicBezTo>
                      <a:pt x="61" y="1024"/>
                      <a:pt x="142" y="1018"/>
                      <a:pt x="241" y="1018"/>
                    </a:cubicBezTo>
                    <a:cubicBezTo>
                      <a:pt x="1970" y="1018"/>
                      <a:pt x="9285" y="2754"/>
                      <a:pt x="10648" y="3069"/>
                    </a:cubicBezTo>
                    <a:cubicBezTo>
                      <a:pt x="11036" y="3160"/>
                      <a:pt x="11363" y="3201"/>
                      <a:pt x="11619" y="3201"/>
                    </a:cubicBezTo>
                    <a:cubicBezTo>
                      <a:pt x="12510" y="3201"/>
                      <a:pt x="12541" y="2703"/>
                      <a:pt x="11277" y="2071"/>
                    </a:cubicBezTo>
                    <a:cubicBezTo>
                      <a:pt x="9613" y="1258"/>
                      <a:pt x="1110" y="1"/>
                      <a:pt x="11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1185;p53">
                <a:extLst>
                  <a:ext uri="{FF2B5EF4-FFF2-40B4-BE49-F238E27FC236}">
                    <a16:creationId xmlns:a16="http://schemas.microsoft.com/office/drawing/2014/main" id="{7245C363-696F-4220-8A39-FE62FEA088A6}"/>
                  </a:ext>
                </a:extLst>
              </p:cNvPr>
              <p:cNvSpPr/>
              <p:nvPr/>
            </p:nvSpPr>
            <p:spPr>
              <a:xfrm>
                <a:off x="7442001" y="3375627"/>
                <a:ext cx="238409" cy="461492"/>
              </a:xfrm>
              <a:custGeom>
                <a:avLst/>
                <a:gdLst/>
                <a:ahLst/>
                <a:cxnLst/>
                <a:rect l="l" t="t" r="r" b="b"/>
                <a:pathLst>
                  <a:path w="13051" h="25263" extrusionOk="0">
                    <a:moveTo>
                      <a:pt x="8097" y="1"/>
                    </a:moveTo>
                    <a:cubicBezTo>
                      <a:pt x="8097" y="1"/>
                      <a:pt x="666" y="21555"/>
                      <a:pt x="0" y="23070"/>
                    </a:cubicBezTo>
                    <a:cubicBezTo>
                      <a:pt x="1522" y="24408"/>
                      <a:pt x="3565" y="25262"/>
                      <a:pt x="5482" y="25262"/>
                    </a:cubicBezTo>
                    <a:cubicBezTo>
                      <a:pt x="6266" y="25262"/>
                      <a:pt x="7029" y="25119"/>
                      <a:pt x="7727" y="24808"/>
                    </a:cubicBezTo>
                    <a:cubicBezTo>
                      <a:pt x="10352" y="16564"/>
                      <a:pt x="13051" y="1184"/>
                      <a:pt x="13051" y="1184"/>
                    </a:cubicBezTo>
                    <a:lnTo>
                      <a:pt x="80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687" name="Google Shape;789;p51">
            <a:extLst>
              <a:ext uri="{FF2B5EF4-FFF2-40B4-BE49-F238E27FC236}">
                <a16:creationId xmlns:a16="http://schemas.microsoft.com/office/drawing/2014/main" id="{08A4F56E-C3F2-4B33-AD58-B0918364123D}"/>
              </a:ext>
            </a:extLst>
          </p:cNvPr>
          <p:cNvSpPr txBox="1">
            <a:spLocks/>
          </p:cNvSpPr>
          <p:nvPr/>
        </p:nvSpPr>
        <p:spPr>
          <a:xfrm>
            <a:off x="2032433" y="3831356"/>
            <a:ext cx="3962492" cy="804072"/>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lang="en-US" sz="1800" b="1" kern="0" dirty="0">
                <a:solidFill>
                  <a:schemeClr val="tx1"/>
                </a:solidFill>
                <a:effectLst>
                  <a:outerShdw blurRad="38100" dist="38100" dir="2700000" algn="tl">
                    <a:srgbClr val="000000">
                      <a:alpha val="43137"/>
                    </a:srgbClr>
                  </a:outerShdw>
                </a:effectLst>
                <a:latin typeface="Sora" pitchFamily="2" charset="0"/>
                <a:cs typeface="Sora" pitchFamily="2" charset="0"/>
              </a:rPr>
              <a:t>Research about metaverse</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kumimoji="0" lang="en-US" sz="1800" b="1" i="0" u="none" strike="noStrike" kern="0" cap="none" spc="0" normalizeH="0" baseline="0" noProof="0" dirty="0">
                <a:ln>
                  <a:noFill/>
                </a:ln>
                <a:solidFill>
                  <a:schemeClr val="tx1"/>
                </a:solidFill>
                <a:effectLst>
                  <a:outerShdw blurRad="38100" dist="38100" dir="2700000" algn="tl">
                    <a:srgbClr val="000000">
                      <a:alpha val="43137"/>
                    </a:srgbClr>
                  </a:outerShdw>
                </a:effectLst>
                <a:uLnTx/>
                <a:uFillTx/>
                <a:latin typeface="Sora" pitchFamily="2" charset="0"/>
                <a:cs typeface="Sora" pitchFamily="2" charset="0"/>
                <a:sym typeface="Sora"/>
              </a:rPr>
              <a:t>AV/VR in society</a:t>
            </a:r>
          </a:p>
          <a:p>
            <a:pPr marL="285750" marR="0" lvl="0" indent="-285750" algn="l" defTabSz="914400" rtl="0" eaLnBrk="1" fontAlgn="auto" latinLnBrk="0" hangingPunct="1">
              <a:lnSpc>
                <a:spcPct val="100000"/>
              </a:lnSpc>
              <a:spcBef>
                <a:spcPts val="0"/>
              </a:spcBef>
              <a:spcAft>
                <a:spcPts val="0"/>
              </a:spcAft>
              <a:buClr>
                <a:schemeClr val="tx1"/>
              </a:buClr>
              <a:buSzPts val="1100"/>
              <a:buFont typeface="Arial" panose="020B0604020202020204" pitchFamily="34" charset="0"/>
              <a:buChar char="•"/>
              <a:tabLst/>
              <a:defRPr/>
            </a:pPr>
            <a:r>
              <a:rPr lang="en-US" sz="1800" b="1" kern="0" dirty="0">
                <a:solidFill>
                  <a:schemeClr val="tx1"/>
                </a:solidFill>
                <a:effectLst>
                  <a:outerShdw blurRad="38100" dist="38100" dir="2700000" algn="tl">
                    <a:srgbClr val="000000">
                      <a:alpha val="43137"/>
                    </a:srgbClr>
                  </a:outerShdw>
                </a:effectLst>
                <a:latin typeface="Sora" pitchFamily="2" charset="0"/>
                <a:cs typeface="Sora" pitchFamily="2" charset="0"/>
              </a:rPr>
              <a:t>Gameplay Mechanics</a:t>
            </a:r>
            <a:endParaRPr kumimoji="0" lang="en-US" sz="1800" b="1" i="0" u="none" strike="noStrike" kern="0" cap="none" spc="0" normalizeH="0" baseline="0" noProof="0" dirty="0">
              <a:ln>
                <a:noFill/>
              </a:ln>
              <a:solidFill>
                <a:schemeClr val="tx1"/>
              </a:solidFill>
              <a:effectLst>
                <a:outerShdw blurRad="38100" dist="38100" dir="2700000" algn="tl">
                  <a:srgbClr val="000000">
                    <a:alpha val="43137"/>
                  </a:srgbClr>
                </a:outerShdw>
              </a:effectLst>
              <a:uLnTx/>
              <a:uFillTx/>
              <a:latin typeface="Sora" pitchFamily="2" charset="0"/>
              <a:cs typeface="Sora" pitchFamily="2" charset="0"/>
              <a:sym typeface="Sora"/>
            </a:endParaRPr>
          </a:p>
        </p:txBody>
      </p:sp>
      <p:sp>
        <p:nvSpPr>
          <p:cNvPr id="688" name="Google Shape;5593;p92">
            <a:extLst>
              <a:ext uri="{FF2B5EF4-FFF2-40B4-BE49-F238E27FC236}">
                <a16:creationId xmlns:a16="http://schemas.microsoft.com/office/drawing/2014/main" id="{C4591271-3880-43F6-BB87-94A3BA420AFB}"/>
              </a:ext>
            </a:extLst>
          </p:cNvPr>
          <p:cNvSpPr/>
          <p:nvPr/>
        </p:nvSpPr>
        <p:spPr>
          <a:xfrm>
            <a:off x="2035049" y="3869263"/>
            <a:ext cx="267941" cy="222313"/>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D8F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5593;p92">
            <a:extLst>
              <a:ext uri="{FF2B5EF4-FFF2-40B4-BE49-F238E27FC236}">
                <a16:creationId xmlns:a16="http://schemas.microsoft.com/office/drawing/2014/main" id="{90DA3FD3-8020-482E-99B3-E8EE4EF110A6}"/>
              </a:ext>
            </a:extLst>
          </p:cNvPr>
          <p:cNvSpPr/>
          <p:nvPr/>
        </p:nvSpPr>
        <p:spPr>
          <a:xfrm>
            <a:off x="2035049" y="4134686"/>
            <a:ext cx="267941" cy="222313"/>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D8F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5593;p92">
            <a:extLst>
              <a:ext uri="{FF2B5EF4-FFF2-40B4-BE49-F238E27FC236}">
                <a16:creationId xmlns:a16="http://schemas.microsoft.com/office/drawing/2014/main" id="{A60105B6-0CF5-4149-BFA6-17AD38B93BDD}"/>
              </a:ext>
            </a:extLst>
          </p:cNvPr>
          <p:cNvSpPr/>
          <p:nvPr/>
        </p:nvSpPr>
        <p:spPr>
          <a:xfrm>
            <a:off x="2035049" y="4394938"/>
            <a:ext cx="267941" cy="222313"/>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D8FC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292510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2" name="Google Shape;11;p2">
            <a:extLst>
              <a:ext uri="{FF2B5EF4-FFF2-40B4-BE49-F238E27FC236}">
                <a16:creationId xmlns:a16="http://schemas.microsoft.com/office/drawing/2014/main" id="{BA15C80B-26EA-4133-A988-D7BAF12320EE}"/>
              </a:ext>
            </a:extLst>
          </p:cNvPr>
          <p:cNvSpPr/>
          <p:nvPr/>
        </p:nvSpPr>
        <p:spPr>
          <a:xfrm rot="17650850">
            <a:off x="-766343" y="4707252"/>
            <a:ext cx="3812743" cy="3812743"/>
          </a:xfrm>
          <a:prstGeom prst="lightningBolt">
            <a:avLst/>
          </a:prstGeo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2;p2">
            <a:extLst>
              <a:ext uri="{FF2B5EF4-FFF2-40B4-BE49-F238E27FC236}">
                <a16:creationId xmlns:a16="http://schemas.microsoft.com/office/drawing/2014/main" id="{5F91BEEC-DCF9-486F-B06D-435AD084A4FE}"/>
              </a:ext>
            </a:extLst>
          </p:cNvPr>
          <p:cNvSpPr/>
          <p:nvPr/>
        </p:nvSpPr>
        <p:spPr>
          <a:xfrm rot="21361918">
            <a:off x="9949686" y="-828586"/>
            <a:ext cx="3431226" cy="3442676"/>
          </a:xfrm>
          <a:prstGeom prst="lightningBolt">
            <a:avLst/>
          </a:prstGeom>
          <a:solidFill>
            <a:srgbClr val="212111"/>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 name="Google Shape;1229;p54">
            <a:extLst>
              <a:ext uri="{FF2B5EF4-FFF2-40B4-BE49-F238E27FC236}">
                <a16:creationId xmlns:a16="http://schemas.microsoft.com/office/drawing/2014/main" id="{74E8B88E-F870-451E-9CDE-4F6800FF1F9E}"/>
              </a:ext>
            </a:extLst>
          </p:cNvPr>
          <p:cNvSpPr txBox="1">
            <a:spLocks/>
          </p:cNvSpPr>
          <p:nvPr/>
        </p:nvSpPr>
        <p:spPr>
          <a:xfrm>
            <a:off x="1678320" y="598452"/>
            <a:ext cx="7709100" cy="58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3500" b="0" i="0" u="none" strike="noStrike" cap="none">
                <a:solidFill>
                  <a:schemeClr val="accent6"/>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aira SemiCondensed ExtraBold"/>
                <a:ea typeface="Saira SemiCondensed ExtraBold"/>
                <a:cs typeface="Saira SemiCondensed ExtraBold"/>
                <a:sym typeface="Saira SemiCondensed ExtraBold"/>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3500" b="0" i="0" u="none" strike="noStrike" kern="0" cap="none" spc="0" normalizeH="0" baseline="0" noProof="0">
                <a:ln>
                  <a:noFill/>
                </a:ln>
                <a:solidFill>
                  <a:srgbClr val="FFFFFF"/>
                </a:solidFill>
                <a:effectLst/>
                <a:uLnTx/>
                <a:uFillTx/>
                <a:latin typeface="Saira SemiCondensed ExtraBold"/>
                <a:sym typeface="Saira SemiCondensed ExtraBold"/>
              </a:rPr>
              <a:t>What are we working on?</a:t>
            </a:r>
            <a:endParaRPr kumimoji="0" lang="en-US" sz="3500" b="0" i="0" u="none" strike="noStrike" kern="0" cap="none" spc="0" normalizeH="0" baseline="0" noProof="0" dirty="0">
              <a:ln>
                <a:noFill/>
              </a:ln>
              <a:solidFill>
                <a:srgbClr val="FFFFFF"/>
              </a:solidFill>
              <a:effectLst/>
              <a:uLnTx/>
              <a:uFillTx/>
              <a:latin typeface="Saira SemiCondensed ExtraBold"/>
              <a:sym typeface="Saira SemiCondensed ExtraBold"/>
            </a:endParaRPr>
          </a:p>
        </p:txBody>
      </p:sp>
      <p:sp>
        <p:nvSpPr>
          <p:cNvPr id="6" name="Google Shape;1231;p54">
            <a:extLst>
              <a:ext uri="{FF2B5EF4-FFF2-40B4-BE49-F238E27FC236}">
                <a16:creationId xmlns:a16="http://schemas.microsoft.com/office/drawing/2014/main" id="{EF6F2BE8-91AE-4540-A0FB-0CBE84E4BC08}"/>
              </a:ext>
            </a:extLst>
          </p:cNvPr>
          <p:cNvSpPr txBox="1">
            <a:spLocks/>
          </p:cNvSpPr>
          <p:nvPr/>
        </p:nvSpPr>
        <p:spPr>
          <a:xfrm>
            <a:off x="1686917" y="3086741"/>
            <a:ext cx="1947300" cy="5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Metaverse</a:t>
            </a:r>
          </a:p>
        </p:txBody>
      </p:sp>
      <p:grpSp>
        <p:nvGrpSpPr>
          <p:cNvPr id="8" name="Google Shape;1253;p54">
            <a:extLst>
              <a:ext uri="{FF2B5EF4-FFF2-40B4-BE49-F238E27FC236}">
                <a16:creationId xmlns:a16="http://schemas.microsoft.com/office/drawing/2014/main" id="{750E4BE5-1F3D-45D9-9A37-C5008F1B9EF7}"/>
              </a:ext>
            </a:extLst>
          </p:cNvPr>
          <p:cNvGrpSpPr/>
          <p:nvPr/>
        </p:nvGrpSpPr>
        <p:grpSpPr>
          <a:xfrm rot="14053952">
            <a:off x="10328691" y="5537433"/>
            <a:ext cx="153345" cy="608809"/>
            <a:chOff x="7004550" y="3676293"/>
            <a:chExt cx="161700" cy="641982"/>
          </a:xfrm>
        </p:grpSpPr>
        <p:sp>
          <p:nvSpPr>
            <p:cNvPr id="40" name="Google Shape;1254;p54">
              <a:extLst>
                <a:ext uri="{FF2B5EF4-FFF2-40B4-BE49-F238E27FC236}">
                  <a16:creationId xmlns:a16="http://schemas.microsoft.com/office/drawing/2014/main" id="{13E1DBAA-9A88-40CB-A6F3-D20C4227D021}"/>
                </a:ext>
              </a:extLst>
            </p:cNvPr>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255;p54">
              <a:extLst>
                <a:ext uri="{FF2B5EF4-FFF2-40B4-BE49-F238E27FC236}">
                  <a16:creationId xmlns:a16="http://schemas.microsoft.com/office/drawing/2014/main" id="{CA6C7C25-B40D-4CBE-81D1-20F3FD299033}"/>
                </a:ext>
              </a:extLst>
            </p:cNvPr>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256;p54">
              <a:extLst>
                <a:ext uri="{FF2B5EF4-FFF2-40B4-BE49-F238E27FC236}">
                  <a16:creationId xmlns:a16="http://schemas.microsoft.com/office/drawing/2014/main" id="{4C8E61DA-26F5-4ACC-9FBF-D8E7E1D1F912}"/>
                </a:ext>
              </a:extLst>
            </p:cNvPr>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57;p54">
              <a:extLst>
                <a:ext uri="{FF2B5EF4-FFF2-40B4-BE49-F238E27FC236}">
                  <a16:creationId xmlns:a16="http://schemas.microsoft.com/office/drawing/2014/main" id="{919E50BC-AFDC-48FC-9BBE-B12AFB6631C5}"/>
                </a:ext>
              </a:extLst>
            </p:cNvPr>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1258;p54">
            <a:extLst>
              <a:ext uri="{FF2B5EF4-FFF2-40B4-BE49-F238E27FC236}">
                <a16:creationId xmlns:a16="http://schemas.microsoft.com/office/drawing/2014/main" id="{5C2B5F34-BB95-4680-85FC-BF3741A66270}"/>
              </a:ext>
            </a:extLst>
          </p:cNvPr>
          <p:cNvSpPr/>
          <p:nvPr/>
        </p:nvSpPr>
        <p:spPr>
          <a:xfrm>
            <a:off x="2356048" y="4689880"/>
            <a:ext cx="133998" cy="13399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259;p54">
            <a:extLst>
              <a:ext uri="{FF2B5EF4-FFF2-40B4-BE49-F238E27FC236}">
                <a16:creationId xmlns:a16="http://schemas.microsoft.com/office/drawing/2014/main" id="{41EB35A9-92C4-46E6-AD5B-0F23A7AFEFC0}"/>
              </a:ext>
            </a:extLst>
          </p:cNvPr>
          <p:cNvSpPr/>
          <p:nvPr/>
        </p:nvSpPr>
        <p:spPr>
          <a:xfrm>
            <a:off x="8334460" y="2487216"/>
            <a:ext cx="179802" cy="179802"/>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260;p54">
            <a:extLst>
              <a:ext uri="{FF2B5EF4-FFF2-40B4-BE49-F238E27FC236}">
                <a16:creationId xmlns:a16="http://schemas.microsoft.com/office/drawing/2014/main" id="{14E35BC8-47A8-4C81-A754-256146631079}"/>
              </a:ext>
            </a:extLst>
          </p:cNvPr>
          <p:cNvSpPr/>
          <p:nvPr/>
        </p:nvSpPr>
        <p:spPr>
          <a:xfrm>
            <a:off x="981140" y="2710202"/>
            <a:ext cx="179802" cy="179802"/>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61;p54">
            <a:extLst>
              <a:ext uri="{FF2B5EF4-FFF2-40B4-BE49-F238E27FC236}">
                <a16:creationId xmlns:a16="http://schemas.microsoft.com/office/drawing/2014/main" id="{F5060EE4-13CE-4CED-A05D-86B869364405}"/>
              </a:ext>
            </a:extLst>
          </p:cNvPr>
          <p:cNvSpPr/>
          <p:nvPr/>
        </p:nvSpPr>
        <p:spPr>
          <a:xfrm>
            <a:off x="6948590" y="4862509"/>
            <a:ext cx="133998" cy="13399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262;p54">
            <a:extLst>
              <a:ext uri="{FF2B5EF4-FFF2-40B4-BE49-F238E27FC236}">
                <a16:creationId xmlns:a16="http://schemas.microsoft.com/office/drawing/2014/main" id="{582F584E-567D-42A1-9493-CC9F2D77C37A}"/>
              </a:ext>
            </a:extLst>
          </p:cNvPr>
          <p:cNvSpPr/>
          <p:nvPr/>
        </p:nvSpPr>
        <p:spPr>
          <a:xfrm>
            <a:off x="6764903" y="1577549"/>
            <a:ext cx="133998" cy="13399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5349;p86">
            <a:extLst>
              <a:ext uri="{FF2B5EF4-FFF2-40B4-BE49-F238E27FC236}">
                <a16:creationId xmlns:a16="http://schemas.microsoft.com/office/drawing/2014/main" id="{D2AC13D4-9D1B-4B77-AE9C-EAF75C833D35}"/>
              </a:ext>
            </a:extLst>
          </p:cNvPr>
          <p:cNvSpPr/>
          <p:nvPr/>
        </p:nvSpPr>
        <p:spPr>
          <a:xfrm>
            <a:off x="1780788" y="2487074"/>
            <a:ext cx="479963" cy="479963"/>
          </a:xfrm>
          <a:custGeom>
            <a:avLst/>
            <a:gdLst/>
            <a:ahLst/>
            <a:cxnLst/>
            <a:rect l="l" t="t" r="r" b="b"/>
            <a:pathLst>
              <a:path w="209134" h="209134" extrusionOk="0">
                <a:moveTo>
                  <a:pt x="6127" y="0"/>
                </a:moveTo>
                <a:cubicBezTo>
                  <a:pt x="2745" y="0"/>
                  <a:pt x="0" y="2745"/>
                  <a:pt x="0" y="6127"/>
                </a:cubicBezTo>
                <a:lnTo>
                  <a:pt x="0" y="203006"/>
                </a:lnTo>
                <a:cubicBezTo>
                  <a:pt x="0" y="206388"/>
                  <a:pt x="2745" y="209133"/>
                  <a:pt x="6127" y="209133"/>
                </a:cubicBezTo>
                <a:lnTo>
                  <a:pt x="32033" y="209133"/>
                </a:lnTo>
                <a:lnTo>
                  <a:pt x="32033" y="38160"/>
                </a:lnTo>
                <a:cubicBezTo>
                  <a:pt x="32033" y="34778"/>
                  <a:pt x="34778" y="32033"/>
                  <a:pt x="38160" y="32033"/>
                </a:cubicBezTo>
                <a:cubicBezTo>
                  <a:pt x="41542" y="32033"/>
                  <a:pt x="44287" y="34778"/>
                  <a:pt x="44287" y="38160"/>
                </a:cubicBezTo>
                <a:lnTo>
                  <a:pt x="44287" y="120583"/>
                </a:lnTo>
                <a:lnTo>
                  <a:pt x="170998" y="120583"/>
                </a:lnTo>
                <a:cubicBezTo>
                  <a:pt x="174380" y="120583"/>
                  <a:pt x="177125" y="123328"/>
                  <a:pt x="177125" y="126710"/>
                </a:cubicBezTo>
                <a:cubicBezTo>
                  <a:pt x="177125" y="130093"/>
                  <a:pt x="174380" y="132838"/>
                  <a:pt x="170998" y="132838"/>
                </a:cubicBezTo>
                <a:lnTo>
                  <a:pt x="44287" y="132838"/>
                </a:lnTo>
                <a:lnTo>
                  <a:pt x="44287" y="209133"/>
                </a:lnTo>
                <a:lnTo>
                  <a:pt x="203006" y="209133"/>
                </a:lnTo>
                <a:cubicBezTo>
                  <a:pt x="206388" y="209133"/>
                  <a:pt x="209133" y="206388"/>
                  <a:pt x="209133" y="203006"/>
                </a:cubicBezTo>
                <a:lnTo>
                  <a:pt x="209133" y="177125"/>
                </a:lnTo>
                <a:lnTo>
                  <a:pt x="82423" y="177125"/>
                </a:lnTo>
                <a:cubicBezTo>
                  <a:pt x="79041" y="177125"/>
                  <a:pt x="76296" y="174380"/>
                  <a:pt x="76296" y="170998"/>
                </a:cubicBezTo>
                <a:cubicBezTo>
                  <a:pt x="76296" y="167615"/>
                  <a:pt x="79041" y="164871"/>
                  <a:pt x="82423" y="164871"/>
                </a:cubicBezTo>
                <a:lnTo>
                  <a:pt x="209133" y="164871"/>
                </a:lnTo>
                <a:lnTo>
                  <a:pt x="209133" y="44287"/>
                </a:lnTo>
                <a:lnTo>
                  <a:pt x="132838" y="44287"/>
                </a:lnTo>
                <a:lnTo>
                  <a:pt x="132838" y="76296"/>
                </a:lnTo>
                <a:lnTo>
                  <a:pt x="170998" y="76296"/>
                </a:lnTo>
                <a:cubicBezTo>
                  <a:pt x="174380" y="76296"/>
                  <a:pt x="177125" y="79041"/>
                  <a:pt x="177125" y="82423"/>
                </a:cubicBezTo>
                <a:cubicBezTo>
                  <a:pt x="177125" y="85805"/>
                  <a:pt x="174380" y="88550"/>
                  <a:pt x="170998" y="88550"/>
                </a:cubicBezTo>
                <a:lnTo>
                  <a:pt x="126710" y="88550"/>
                </a:lnTo>
                <a:cubicBezTo>
                  <a:pt x="123328" y="88550"/>
                  <a:pt x="120583" y="85805"/>
                  <a:pt x="120583" y="82423"/>
                </a:cubicBezTo>
                <a:lnTo>
                  <a:pt x="120583" y="38160"/>
                </a:lnTo>
                <a:cubicBezTo>
                  <a:pt x="120583" y="34778"/>
                  <a:pt x="123328" y="32033"/>
                  <a:pt x="126710" y="32033"/>
                </a:cubicBezTo>
                <a:lnTo>
                  <a:pt x="209133" y="32033"/>
                </a:lnTo>
                <a:lnTo>
                  <a:pt x="209133" y="6127"/>
                </a:lnTo>
                <a:cubicBezTo>
                  <a:pt x="209133" y="2745"/>
                  <a:pt x="206388" y="0"/>
                  <a:pt x="203006" y="0"/>
                </a:cubicBezTo>
                <a:lnTo>
                  <a:pt x="88550" y="0"/>
                </a:lnTo>
                <a:lnTo>
                  <a:pt x="88550" y="82423"/>
                </a:lnTo>
                <a:cubicBezTo>
                  <a:pt x="88550" y="85805"/>
                  <a:pt x="85805" y="88550"/>
                  <a:pt x="82423" y="88550"/>
                </a:cubicBezTo>
                <a:cubicBezTo>
                  <a:pt x="79041" y="88550"/>
                  <a:pt x="76296" y="85805"/>
                  <a:pt x="76296" y="82423"/>
                </a:cubicBezTo>
                <a:lnTo>
                  <a:pt x="7629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 name="Google Shape;5201;p86">
            <a:extLst>
              <a:ext uri="{FF2B5EF4-FFF2-40B4-BE49-F238E27FC236}">
                <a16:creationId xmlns:a16="http://schemas.microsoft.com/office/drawing/2014/main" id="{DEE8D9E8-329C-472B-A37E-EDC3585CF1E2}"/>
              </a:ext>
            </a:extLst>
          </p:cNvPr>
          <p:cNvGrpSpPr/>
          <p:nvPr/>
        </p:nvGrpSpPr>
        <p:grpSpPr>
          <a:xfrm>
            <a:off x="7632319" y="2588184"/>
            <a:ext cx="479963" cy="389629"/>
            <a:chOff x="1190625" y="728300"/>
            <a:chExt cx="5228350" cy="4244325"/>
          </a:xfrm>
        </p:grpSpPr>
        <p:sp>
          <p:nvSpPr>
            <p:cNvPr id="46" name="Google Shape;5202;p86">
              <a:extLst>
                <a:ext uri="{FF2B5EF4-FFF2-40B4-BE49-F238E27FC236}">
                  <a16:creationId xmlns:a16="http://schemas.microsoft.com/office/drawing/2014/main" id="{29CBC86C-AB6F-4B68-8928-C980B771F154}"/>
                </a:ext>
              </a:extLst>
            </p:cNvPr>
            <p:cNvSpPr/>
            <p:nvPr/>
          </p:nvSpPr>
          <p:spPr>
            <a:xfrm>
              <a:off x="1803325" y="4173600"/>
              <a:ext cx="185675" cy="186300"/>
            </a:xfrm>
            <a:custGeom>
              <a:avLst/>
              <a:gdLst/>
              <a:ahLst/>
              <a:cxnLst/>
              <a:rect l="l" t="t" r="r" b="b"/>
              <a:pathLst>
                <a:path w="7427" h="7452" extrusionOk="0">
                  <a:moveTo>
                    <a:pt x="3726" y="1"/>
                  </a:moveTo>
                  <a:cubicBezTo>
                    <a:pt x="1667" y="1"/>
                    <a:pt x="1" y="1667"/>
                    <a:pt x="1" y="3726"/>
                  </a:cubicBezTo>
                  <a:cubicBezTo>
                    <a:pt x="1" y="5785"/>
                    <a:pt x="1667" y="7452"/>
                    <a:pt x="3726" y="7452"/>
                  </a:cubicBezTo>
                  <a:cubicBezTo>
                    <a:pt x="5760" y="7452"/>
                    <a:pt x="7427" y="5785"/>
                    <a:pt x="7427" y="3726"/>
                  </a:cubicBezTo>
                  <a:cubicBezTo>
                    <a:pt x="7427" y="1667"/>
                    <a:pt x="5760" y="1"/>
                    <a:pt x="37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5203;p86">
              <a:extLst>
                <a:ext uri="{FF2B5EF4-FFF2-40B4-BE49-F238E27FC236}">
                  <a16:creationId xmlns:a16="http://schemas.microsoft.com/office/drawing/2014/main" id="{8BDF94FB-DF38-4F7B-AE02-31094B564C5C}"/>
                </a:ext>
              </a:extLst>
            </p:cNvPr>
            <p:cNvSpPr/>
            <p:nvPr/>
          </p:nvSpPr>
          <p:spPr>
            <a:xfrm>
              <a:off x="1190625" y="728300"/>
              <a:ext cx="1783025" cy="4244325"/>
            </a:xfrm>
            <a:custGeom>
              <a:avLst/>
              <a:gdLst/>
              <a:ahLst/>
              <a:cxnLst/>
              <a:rect l="l" t="t" r="r" b="b"/>
              <a:pathLst>
                <a:path w="71321" h="169773" extrusionOk="0">
                  <a:moveTo>
                    <a:pt x="18382" y="105878"/>
                  </a:moveTo>
                  <a:cubicBezTo>
                    <a:pt x="21764" y="105878"/>
                    <a:pt x="24509" y="108623"/>
                    <a:pt x="24509" y="112005"/>
                  </a:cubicBezTo>
                  <a:cubicBezTo>
                    <a:pt x="24509" y="115387"/>
                    <a:pt x="21764" y="118132"/>
                    <a:pt x="18382" y="118132"/>
                  </a:cubicBezTo>
                  <a:cubicBezTo>
                    <a:pt x="14999" y="118132"/>
                    <a:pt x="12254" y="115387"/>
                    <a:pt x="12254" y="112005"/>
                  </a:cubicBezTo>
                  <a:cubicBezTo>
                    <a:pt x="12254" y="108623"/>
                    <a:pt x="14999" y="105878"/>
                    <a:pt x="18382" y="105878"/>
                  </a:cubicBezTo>
                  <a:close/>
                  <a:moveTo>
                    <a:pt x="28234" y="125558"/>
                  </a:moveTo>
                  <a:cubicBezTo>
                    <a:pt x="37033" y="125558"/>
                    <a:pt x="44189" y="132740"/>
                    <a:pt x="44189" y="141538"/>
                  </a:cubicBezTo>
                  <a:cubicBezTo>
                    <a:pt x="44189" y="150337"/>
                    <a:pt x="37033" y="157518"/>
                    <a:pt x="28234" y="157518"/>
                  </a:cubicBezTo>
                  <a:cubicBezTo>
                    <a:pt x="19411" y="157518"/>
                    <a:pt x="12254" y="150337"/>
                    <a:pt x="12254" y="141538"/>
                  </a:cubicBezTo>
                  <a:cubicBezTo>
                    <a:pt x="12254" y="132740"/>
                    <a:pt x="19411" y="125558"/>
                    <a:pt x="28234" y="125558"/>
                  </a:cubicBezTo>
                  <a:close/>
                  <a:moveTo>
                    <a:pt x="6127" y="0"/>
                  </a:moveTo>
                  <a:cubicBezTo>
                    <a:pt x="2745" y="0"/>
                    <a:pt x="0" y="2745"/>
                    <a:pt x="0" y="6127"/>
                  </a:cubicBezTo>
                  <a:lnTo>
                    <a:pt x="0" y="163645"/>
                  </a:lnTo>
                  <a:cubicBezTo>
                    <a:pt x="0" y="167027"/>
                    <a:pt x="2745" y="169772"/>
                    <a:pt x="6127" y="169772"/>
                  </a:cubicBezTo>
                  <a:lnTo>
                    <a:pt x="65193" y="169772"/>
                  </a:lnTo>
                  <a:cubicBezTo>
                    <a:pt x="68576" y="169772"/>
                    <a:pt x="71321" y="167027"/>
                    <a:pt x="71321" y="163645"/>
                  </a:cubicBezTo>
                  <a:lnTo>
                    <a:pt x="71321" y="147469"/>
                  </a:lnTo>
                  <a:cubicBezTo>
                    <a:pt x="48944" y="135534"/>
                    <a:pt x="33675" y="111956"/>
                    <a:pt x="33675" y="84874"/>
                  </a:cubicBezTo>
                  <a:cubicBezTo>
                    <a:pt x="33675" y="57816"/>
                    <a:pt x="48944" y="34239"/>
                    <a:pt x="71321" y="22303"/>
                  </a:cubicBezTo>
                  <a:lnTo>
                    <a:pt x="71321" y="6127"/>
                  </a:lnTo>
                  <a:cubicBezTo>
                    <a:pt x="71321" y="2745"/>
                    <a:pt x="68576" y="0"/>
                    <a:pt x="6519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5204;p86">
              <a:extLst>
                <a:ext uri="{FF2B5EF4-FFF2-40B4-BE49-F238E27FC236}">
                  <a16:creationId xmlns:a16="http://schemas.microsoft.com/office/drawing/2014/main" id="{C4A8EBB2-FAE5-4645-9F25-4DBE24E88334}"/>
                </a:ext>
              </a:extLst>
            </p:cNvPr>
            <p:cNvSpPr/>
            <p:nvPr/>
          </p:nvSpPr>
          <p:spPr>
            <a:xfrm>
              <a:off x="4635925" y="728300"/>
              <a:ext cx="1783050" cy="4244325"/>
            </a:xfrm>
            <a:custGeom>
              <a:avLst/>
              <a:gdLst/>
              <a:ahLst/>
              <a:cxnLst/>
              <a:rect l="l" t="t" r="r" b="b"/>
              <a:pathLst>
                <a:path w="71322" h="169773" extrusionOk="0">
                  <a:moveTo>
                    <a:pt x="43112" y="125558"/>
                  </a:moveTo>
                  <a:cubicBezTo>
                    <a:pt x="51910" y="125558"/>
                    <a:pt x="59067" y="132740"/>
                    <a:pt x="59067" y="141538"/>
                  </a:cubicBezTo>
                  <a:cubicBezTo>
                    <a:pt x="59067" y="150337"/>
                    <a:pt x="51910" y="157518"/>
                    <a:pt x="43112" y="157518"/>
                  </a:cubicBezTo>
                  <a:cubicBezTo>
                    <a:pt x="34289" y="157518"/>
                    <a:pt x="27132" y="150337"/>
                    <a:pt x="27132" y="141538"/>
                  </a:cubicBezTo>
                  <a:cubicBezTo>
                    <a:pt x="27132" y="132740"/>
                    <a:pt x="34289" y="125558"/>
                    <a:pt x="43112" y="125558"/>
                  </a:cubicBezTo>
                  <a:close/>
                  <a:moveTo>
                    <a:pt x="6128" y="0"/>
                  </a:moveTo>
                  <a:cubicBezTo>
                    <a:pt x="2746" y="0"/>
                    <a:pt x="1" y="2745"/>
                    <a:pt x="1" y="6127"/>
                  </a:cubicBezTo>
                  <a:lnTo>
                    <a:pt x="1" y="22303"/>
                  </a:lnTo>
                  <a:cubicBezTo>
                    <a:pt x="22377" y="34239"/>
                    <a:pt x="37646" y="57816"/>
                    <a:pt x="37646" y="84874"/>
                  </a:cubicBezTo>
                  <a:cubicBezTo>
                    <a:pt x="37646" y="111956"/>
                    <a:pt x="22377" y="135534"/>
                    <a:pt x="1" y="147469"/>
                  </a:cubicBezTo>
                  <a:lnTo>
                    <a:pt x="1" y="163645"/>
                  </a:lnTo>
                  <a:cubicBezTo>
                    <a:pt x="1" y="167027"/>
                    <a:pt x="2746" y="169772"/>
                    <a:pt x="6128" y="169772"/>
                  </a:cubicBezTo>
                  <a:lnTo>
                    <a:pt x="65194" y="169772"/>
                  </a:lnTo>
                  <a:cubicBezTo>
                    <a:pt x="68576" y="169772"/>
                    <a:pt x="71321" y="167027"/>
                    <a:pt x="71321" y="163645"/>
                  </a:cubicBezTo>
                  <a:lnTo>
                    <a:pt x="71321" y="6127"/>
                  </a:lnTo>
                  <a:cubicBezTo>
                    <a:pt x="71321" y="2745"/>
                    <a:pt x="68576" y="0"/>
                    <a:pt x="6519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5205;p86">
              <a:extLst>
                <a:ext uri="{FF2B5EF4-FFF2-40B4-BE49-F238E27FC236}">
                  <a16:creationId xmlns:a16="http://schemas.microsoft.com/office/drawing/2014/main" id="{8345D510-E473-43B2-9DF0-ACE157E7D1B5}"/>
                </a:ext>
              </a:extLst>
            </p:cNvPr>
            <p:cNvSpPr/>
            <p:nvPr/>
          </p:nvSpPr>
          <p:spPr>
            <a:xfrm>
              <a:off x="5620575" y="4173600"/>
              <a:ext cx="185675" cy="186300"/>
            </a:xfrm>
            <a:custGeom>
              <a:avLst/>
              <a:gdLst/>
              <a:ahLst/>
              <a:cxnLst/>
              <a:rect l="l" t="t" r="r" b="b"/>
              <a:pathLst>
                <a:path w="7427" h="7452" extrusionOk="0">
                  <a:moveTo>
                    <a:pt x="3726" y="1"/>
                  </a:moveTo>
                  <a:cubicBezTo>
                    <a:pt x="1667" y="1"/>
                    <a:pt x="0" y="1667"/>
                    <a:pt x="0" y="3726"/>
                  </a:cubicBezTo>
                  <a:cubicBezTo>
                    <a:pt x="0" y="5785"/>
                    <a:pt x="1667" y="7452"/>
                    <a:pt x="3726" y="7452"/>
                  </a:cubicBezTo>
                  <a:cubicBezTo>
                    <a:pt x="5760" y="7452"/>
                    <a:pt x="7427" y="5785"/>
                    <a:pt x="7427" y="3726"/>
                  </a:cubicBezTo>
                  <a:cubicBezTo>
                    <a:pt x="7427" y="1667"/>
                    <a:pt x="5760" y="1"/>
                    <a:pt x="37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206;p86">
              <a:extLst>
                <a:ext uri="{FF2B5EF4-FFF2-40B4-BE49-F238E27FC236}">
                  <a16:creationId xmlns:a16="http://schemas.microsoft.com/office/drawing/2014/main" id="{9DDF1062-C104-44F6-AC59-0B2A5C6A6B12}"/>
                </a:ext>
              </a:extLst>
            </p:cNvPr>
            <p:cNvSpPr/>
            <p:nvPr/>
          </p:nvSpPr>
          <p:spPr>
            <a:xfrm>
              <a:off x="2338850" y="1384500"/>
              <a:ext cx="2931875" cy="2931900"/>
            </a:xfrm>
            <a:custGeom>
              <a:avLst/>
              <a:gdLst/>
              <a:ahLst/>
              <a:cxnLst/>
              <a:rect l="l" t="t" r="r" b="b"/>
              <a:pathLst>
                <a:path w="117275" h="117276" extrusionOk="0">
                  <a:moveTo>
                    <a:pt x="65194" y="22966"/>
                  </a:moveTo>
                  <a:cubicBezTo>
                    <a:pt x="68600" y="22966"/>
                    <a:pt x="71321" y="25711"/>
                    <a:pt x="71321" y="29093"/>
                  </a:cubicBezTo>
                  <a:cubicBezTo>
                    <a:pt x="71321" y="32475"/>
                    <a:pt x="68600" y="35220"/>
                    <a:pt x="65194" y="35220"/>
                  </a:cubicBezTo>
                  <a:lnTo>
                    <a:pt x="52082" y="35220"/>
                  </a:lnTo>
                  <a:cubicBezTo>
                    <a:pt x="48699" y="35220"/>
                    <a:pt x="45954" y="32475"/>
                    <a:pt x="45954" y="29093"/>
                  </a:cubicBezTo>
                  <a:cubicBezTo>
                    <a:pt x="45954" y="25711"/>
                    <a:pt x="48699" y="22966"/>
                    <a:pt x="52082" y="22966"/>
                  </a:cubicBezTo>
                  <a:close/>
                  <a:moveTo>
                    <a:pt x="71762" y="78748"/>
                  </a:moveTo>
                  <a:cubicBezTo>
                    <a:pt x="75144" y="78748"/>
                    <a:pt x="77889" y="81493"/>
                    <a:pt x="77889" y="84875"/>
                  </a:cubicBezTo>
                  <a:cubicBezTo>
                    <a:pt x="77889" y="88282"/>
                    <a:pt x="75144" y="91002"/>
                    <a:pt x="71762" y="91002"/>
                  </a:cubicBezTo>
                  <a:lnTo>
                    <a:pt x="45513" y="91002"/>
                  </a:lnTo>
                  <a:cubicBezTo>
                    <a:pt x="42131" y="91002"/>
                    <a:pt x="39386" y="88282"/>
                    <a:pt x="39386" y="84875"/>
                  </a:cubicBezTo>
                  <a:cubicBezTo>
                    <a:pt x="39386" y="81493"/>
                    <a:pt x="42131" y="78748"/>
                    <a:pt x="45513" y="78748"/>
                  </a:cubicBezTo>
                  <a:close/>
                  <a:moveTo>
                    <a:pt x="58650" y="1"/>
                  </a:moveTo>
                  <a:cubicBezTo>
                    <a:pt x="26323" y="1"/>
                    <a:pt x="0" y="26299"/>
                    <a:pt x="0" y="58626"/>
                  </a:cubicBezTo>
                  <a:cubicBezTo>
                    <a:pt x="0" y="90953"/>
                    <a:pt x="26323" y="117275"/>
                    <a:pt x="58650" y="117275"/>
                  </a:cubicBezTo>
                  <a:cubicBezTo>
                    <a:pt x="90977" y="117275"/>
                    <a:pt x="117275" y="90953"/>
                    <a:pt x="117275" y="58626"/>
                  </a:cubicBezTo>
                  <a:cubicBezTo>
                    <a:pt x="117275" y="26299"/>
                    <a:pt x="90977" y="1"/>
                    <a:pt x="5865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207;p86">
              <a:extLst>
                <a:ext uri="{FF2B5EF4-FFF2-40B4-BE49-F238E27FC236}">
                  <a16:creationId xmlns:a16="http://schemas.microsoft.com/office/drawing/2014/main" id="{89655945-6E69-451F-92AA-62CDBBEA78C5}"/>
                </a:ext>
              </a:extLst>
            </p:cNvPr>
            <p:cNvSpPr/>
            <p:nvPr/>
          </p:nvSpPr>
          <p:spPr>
            <a:xfrm>
              <a:off x="3279975" y="892500"/>
              <a:ext cx="1049625" cy="265325"/>
            </a:xfrm>
            <a:custGeom>
              <a:avLst/>
              <a:gdLst/>
              <a:ahLst/>
              <a:cxnLst/>
              <a:rect l="l" t="t" r="r" b="b"/>
              <a:pathLst>
                <a:path w="41985" h="10613" extrusionOk="0">
                  <a:moveTo>
                    <a:pt x="1" y="0"/>
                  </a:moveTo>
                  <a:lnTo>
                    <a:pt x="1" y="10613"/>
                  </a:lnTo>
                  <a:cubicBezTo>
                    <a:pt x="6643" y="8529"/>
                    <a:pt x="13701" y="7427"/>
                    <a:pt x="21005" y="7427"/>
                  </a:cubicBezTo>
                  <a:cubicBezTo>
                    <a:pt x="28309" y="7427"/>
                    <a:pt x="35367" y="8529"/>
                    <a:pt x="41984" y="10613"/>
                  </a:cubicBezTo>
                  <a:lnTo>
                    <a:pt x="4198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08;p86">
              <a:extLst>
                <a:ext uri="{FF2B5EF4-FFF2-40B4-BE49-F238E27FC236}">
                  <a16:creationId xmlns:a16="http://schemas.microsoft.com/office/drawing/2014/main" id="{268DF141-E921-4747-943B-B91E81CB5A22}"/>
                </a:ext>
              </a:extLst>
            </p:cNvPr>
            <p:cNvSpPr/>
            <p:nvPr/>
          </p:nvSpPr>
          <p:spPr>
            <a:xfrm>
              <a:off x="3279975" y="4543075"/>
              <a:ext cx="1049625" cy="265325"/>
            </a:xfrm>
            <a:custGeom>
              <a:avLst/>
              <a:gdLst/>
              <a:ahLst/>
              <a:cxnLst/>
              <a:rect l="l" t="t" r="r" b="b"/>
              <a:pathLst>
                <a:path w="41985" h="10613" extrusionOk="0">
                  <a:moveTo>
                    <a:pt x="1" y="1"/>
                  </a:moveTo>
                  <a:lnTo>
                    <a:pt x="1" y="10613"/>
                  </a:lnTo>
                  <a:lnTo>
                    <a:pt x="41984" y="10613"/>
                  </a:lnTo>
                  <a:lnTo>
                    <a:pt x="41984" y="1"/>
                  </a:lnTo>
                  <a:cubicBezTo>
                    <a:pt x="35367" y="2059"/>
                    <a:pt x="28309" y="3187"/>
                    <a:pt x="21005" y="3187"/>
                  </a:cubicBezTo>
                  <a:cubicBezTo>
                    <a:pt x="13701" y="3187"/>
                    <a:pt x="6643" y="2059"/>
                    <a:pt x="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 name="Google Shape;5291;p86">
            <a:extLst>
              <a:ext uri="{FF2B5EF4-FFF2-40B4-BE49-F238E27FC236}">
                <a16:creationId xmlns:a16="http://schemas.microsoft.com/office/drawing/2014/main" id="{03B83B92-5DC8-4E96-B5BA-2A584B18A77D}"/>
              </a:ext>
            </a:extLst>
          </p:cNvPr>
          <p:cNvGrpSpPr/>
          <p:nvPr/>
        </p:nvGrpSpPr>
        <p:grpSpPr>
          <a:xfrm>
            <a:off x="4766254" y="2498085"/>
            <a:ext cx="479963" cy="479963"/>
            <a:chOff x="1190625" y="238125"/>
            <a:chExt cx="5228350" cy="5228350"/>
          </a:xfrm>
        </p:grpSpPr>
        <p:sp>
          <p:nvSpPr>
            <p:cNvPr id="54" name="Google Shape;5292;p86">
              <a:extLst>
                <a:ext uri="{FF2B5EF4-FFF2-40B4-BE49-F238E27FC236}">
                  <a16:creationId xmlns:a16="http://schemas.microsoft.com/office/drawing/2014/main" id="{88BC8764-7B82-44B0-B55B-3AC15EC654CE}"/>
                </a:ext>
              </a:extLst>
            </p:cNvPr>
            <p:cNvSpPr/>
            <p:nvPr/>
          </p:nvSpPr>
          <p:spPr>
            <a:xfrm>
              <a:off x="1772700" y="1386350"/>
              <a:ext cx="1759750" cy="1148875"/>
            </a:xfrm>
            <a:custGeom>
              <a:avLst/>
              <a:gdLst/>
              <a:ahLst/>
              <a:cxnLst/>
              <a:rect l="l" t="t" r="r" b="b"/>
              <a:pathLst>
                <a:path w="70390" h="45955" extrusionOk="0">
                  <a:moveTo>
                    <a:pt x="48479" y="0"/>
                  </a:moveTo>
                  <a:cubicBezTo>
                    <a:pt x="46861" y="0"/>
                    <a:pt x="45293" y="662"/>
                    <a:pt x="44141" y="1814"/>
                  </a:cubicBezTo>
                  <a:lnTo>
                    <a:pt x="0" y="45954"/>
                  </a:lnTo>
                  <a:lnTo>
                    <a:pt x="31298" y="45954"/>
                  </a:lnTo>
                  <a:cubicBezTo>
                    <a:pt x="31592" y="45415"/>
                    <a:pt x="31960" y="44901"/>
                    <a:pt x="32376" y="44386"/>
                  </a:cubicBezTo>
                  <a:lnTo>
                    <a:pt x="32425" y="44337"/>
                  </a:lnTo>
                  <a:lnTo>
                    <a:pt x="32597" y="44116"/>
                  </a:lnTo>
                  <a:lnTo>
                    <a:pt x="7039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293;p86">
              <a:extLst>
                <a:ext uri="{FF2B5EF4-FFF2-40B4-BE49-F238E27FC236}">
                  <a16:creationId xmlns:a16="http://schemas.microsoft.com/office/drawing/2014/main" id="{2C00A6A2-A05C-484D-A496-4A61486EACEC}"/>
                </a:ext>
              </a:extLst>
            </p:cNvPr>
            <p:cNvSpPr/>
            <p:nvPr/>
          </p:nvSpPr>
          <p:spPr>
            <a:xfrm>
              <a:off x="2951575" y="1539525"/>
              <a:ext cx="1706450" cy="995700"/>
            </a:xfrm>
            <a:custGeom>
              <a:avLst/>
              <a:gdLst/>
              <a:ahLst/>
              <a:cxnLst/>
              <a:rect l="l" t="t" r="r" b="b"/>
              <a:pathLst>
                <a:path w="68258" h="39828" extrusionOk="0">
                  <a:moveTo>
                    <a:pt x="34141" y="1"/>
                  </a:moveTo>
                  <a:lnTo>
                    <a:pt x="0" y="39827"/>
                  </a:lnTo>
                  <a:lnTo>
                    <a:pt x="68257" y="39827"/>
                  </a:lnTo>
                  <a:lnTo>
                    <a:pt x="3414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294;p86">
              <a:extLst>
                <a:ext uri="{FF2B5EF4-FFF2-40B4-BE49-F238E27FC236}">
                  <a16:creationId xmlns:a16="http://schemas.microsoft.com/office/drawing/2014/main" id="{D5A92EE8-BB6C-4DBC-A624-85C316CBAB9B}"/>
                </a:ext>
              </a:extLst>
            </p:cNvPr>
            <p:cNvSpPr/>
            <p:nvPr/>
          </p:nvSpPr>
          <p:spPr>
            <a:xfrm>
              <a:off x="4077125" y="1386350"/>
              <a:ext cx="1760375" cy="1148875"/>
            </a:xfrm>
            <a:custGeom>
              <a:avLst/>
              <a:gdLst/>
              <a:ahLst/>
              <a:cxnLst/>
              <a:rect l="l" t="t" r="r" b="b"/>
              <a:pathLst>
                <a:path w="70415" h="45955" extrusionOk="0">
                  <a:moveTo>
                    <a:pt x="1" y="0"/>
                  </a:moveTo>
                  <a:lnTo>
                    <a:pt x="37818" y="44141"/>
                  </a:lnTo>
                  <a:lnTo>
                    <a:pt x="38063" y="44435"/>
                  </a:lnTo>
                  <a:cubicBezTo>
                    <a:pt x="38455" y="44925"/>
                    <a:pt x="38798" y="45440"/>
                    <a:pt x="39117" y="45954"/>
                  </a:cubicBezTo>
                  <a:lnTo>
                    <a:pt x="70415" y="45954"/>
                  </a:lnTo>
                  <a:lnTo>
                    <a:pt x="26250" y="1814"/>
                  </a:lnTo>
                  <a:cubicBezTo>
                    <a:pt x="25098" y="662"/>
                    <a:pt x="23554" y="0"/>
                    <a:pt x="2191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295;p86">
              <a:extLst>
                <a:ext uri="{FF2B5EF4-FFF2-40B4-BE49-F238E27FC236}">
                  <a16:creationId xmlns:a16="http://schemas.microsoft.com/office/drawing/2014/main" id="{1343DAA2-1B97-46D9-9F23-E5E66DBEEB99}"/>
                </a:ext>
              </a:extLst>
            </p:cNvPr>
            <p:cNvSpPr/>
            <p:nvPr/>
          </p:nvSpPr>
          <p:spPr>
            <a:xfrm>
              <a:off x="1769025" y="2841550"/>
              <a:ext cx="1569200" cy="1700325"/>
            </a:xfrm>
            <a:custGeom>
              <a:avLst/>
              <a:gdLst/>
              <a:ahLst/>
              <a:cxnLst/>
              <a:rect l="l" t="t" r="r" b="b"/>
              <a:pathLst>
                <a:path w="62768" h="68013" extrusionOk="0">
                  <a:moveTo>
                    <a:pt x="0" y="1"/>
                  </a:moveTo>
                  <a:lnTo>
                    <a:pt x="62767" y="68013"/>
                  </a:lnTo>
                  <a:lnTo>
                    <a:pt x="3139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296;p86">
              <a:extLst>
                <a:ext uri="{FF2B5EF4-FFF2-40B4-BE49-F238E27FC236}">
                  <a16:creationId xmlns:a16="http://schemas.microsoft.com/office/drawing/2014/main" id="{1649A469-D5CB-405E-BAB2-0C79893125D8}"/>
                </a:ext>
              </a:extLst>
            </p:cNvPr>
            <p:cNvSpPr/>
            <p:nvPr/>
          </p:nvSpPr>
          <p:spPr>
            <a:xfrm>
              <a:off x="2891527" y="2841554"/>
              <a:ext cx="1827155" cy="1979726"/>
            </a:xfrm>
            <a:custGeom>
              <a:avLst/>
              <a:gdLst/>
              <a:ahLst/>
              <a:cxnLst/>
              <a:rect l="l" t="t" r="r" b="b"/>
              <a:pathLst>
                <a:path w="73086" h="79189" extrusionOk="0">
                  <a:moveTo>
                    <a:pt x="0" y="1"/>
                  </a:moveTo>
                  <a:lnTo>
                    <a:pt x="36543" y="79189"/>
                  </a:lnTo>
                  <a:lnTo>
                    <a:pt x="7308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297;p86">
              <a:extLst>
                <a:ext uri="{FF2B5EF4-FFF2-40B4-BE49-F238E27FC236}">
                  <a16:creationId xmlns:a16="http://schemas.microsoft.com/office/drawing/2014/main" id="{3A1CA12A-5C7B-427C-96F5-521315F16B73}"/>
                </a:ext>
              </a:extLst>
            </p:cNvPr>
            <p:cNvSpPr/>
            <p:nvPr/>
          </p:nvSpPr>
          <p:spPr>
            <a:xfrm>
              <a:off x="4271374" y="2841554"/>
              <a:ext cx="1569802" cy="1700325"/>
            </a:xfrm>
            <a:custGeom>
              <a:avLst/>
              <a:gdLst/>
              <a:ahLst/>
              <a:cxnLst/>
              <a:rect l="l" t="t" r="r" b="b"/>
              <a:pathLst>
                <a:path w="62792" h="68013" extrusionOk="0">
                  <a:moveTo>
                    <a:pt x="31396" y="1"/>
                  </a:moveTo>
                  <a:lnTo>
                    <a:pt x="0" y="68013"/>
                  </a:lnTo>
                  <a:lnTo>
                    <a:pt x="6279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60" name="Google Shape;5298;p86">
              <a:extLst>
                <a:ext uri="{FF2B5EF4-FFF2-40B4-BE49-F238E27FC236}">
                  <a16:creationId xmlns:a16="http://schemas.microsoft.com/office/drawing/2014/main" id="{C8A247D3-307F-4B4E-A2A4-14EAB58C13A6}"/>
                </a:ext>
              </a:extLst>
            </p:cNvPr>
            <p:cNvSpPr/>
            <p:nvPr/>
          </p:nvSpPr>
          <p:spPr>
            <a:xfrm>
              <a:off x="4800150" y="238125"/>
              <a:ext cx="1618825" cy="1618825"/>
            </a:xfrm>
            <a:custGeom>
              <a:avLst/>
              <a:gdLst/>
              <a:ahLst/>
              <a:cxnLst/>
              <a:rect l="l" t="t" r="r" b="b"/>
              <a:pathLst>
                <a:path w="64753" h="64753" extrusionOk="0">
                  <a:moveTo>
                    <a:pt x="32376" y="0"/>
                  </a:moveTo>
                  <a:cubicBezTo>
                    <a:pt x="29631" y="0"/>
                    <a:pt x="27303" y="1814"/>
                    <a:pt x="26519" y="4314"/>
                  </a:cubicBezTo>
                  <a:cubicBezTo>
                    <a:pt x="23014" y="14705"/>
                    <a:pt x="14754" y="22989"/>
                    <a:pt x="4338" y="26518"/>
                  </a:cubicBezTo>
                  <a:cubicBezTo>
                    <a:pt x="1838" y="27278"/>
                    <a:pt x="0" y="29607"/>
                    <a:pt x="0" y="32376"/>
                  </a:cubicBezTo>
                  <a:cubicBezTo>
                    <a:pt x="0" y="35121"/>
                    <a:pt x="1814" y="37449"/>
                    <a:pt x="4314" y="38234"/>
                  </a:cubicBezTo>
                  <a:cubicBezTo>
                    <a:pt x="14730" y="41738"/>
                    <a:pt x="22989" y="50022"/>
                    <a:pt x="26519" y="60414"/>
                  </a:cubicBezTo>
                  <a:cubicBezTo>
                    <a:pt x="27278" y="62914"/>
                    <a:pt x="29607" y="64752"/>
                    <a:pt x="32376" y="64752"/>
                  </a:cubicBezTo>
                  <a:cubicBezTo>
                    <a:pt x="35146" y="64752"/>
                    <a:pt x="37474" y="62939"/>
                    <a:pt x="38234" y="60439"/>
                  </a:cubicBezTo>
                  <a:cubicBezTo>
                    <a:pt x="41739" y="50047"/>
                    <a:pt x="50023" y="41763"/>
                    <a:pt x="60414" y="38234"/>
                  </a:cubicBezTo>
                  <a:cubicBezTo>
                    <a:pt x="62939" y="37474"/>
                    <a:pt x="64752" y="35146"/>
                    <a:pt x="64752" y="32376"/>
                  </a:cubicBezTo>
                  <a:cubicBezTo>
                    <a:pt x="64752" y="29631"/>
                    <a:pt x="62939" y="27303"/>
                    <a:pt x="60439" y="26518"/>
                  </a:cubicBezTo>
                  <a:cubicBezTo>
                    <a:pt x="50047" y="23014"/>
                    <a:pt x="41763" y="14730"/>
                    <a:pt x="38258" y="4338"/>
                  </a:cubicBezTo>
                  <a:cubicBezTo>
                    <a:pt x="37474" y="1838"/>
                    <a:pt x="35146" y="0"/>
                    <a:pt x="323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5299;p86">
              <a:extLst>
                <a:ext uri="{FF2B5EF4-FFF2-40B4-BE49-F238E27FC236}">
                  <a16:creationId xmlns:a16="http://schemas.microsoft.com/office/drawing/2014/main" id="{EBA14F65-40F8-4EC2-868E-80F54E18A5C7}"/>
                </a:ext>
              </a:extLst>
            </p:cNvPr>
            <p:cNvSpPr/>
            <p:nvPr/>
          </p:nvSpPr>
          <p:spPr>
            <a:xfrm>
              <a:off x="5128550" y="4176050"/>
              <a:ext cx="1290425" cy="1290425"/>
            </a:xfrm>
            <a:custGeom>
              <a:avLst/>
              <a:gdLst/>
              <a:ahLst/>
              <a:cxnLst/>
              <a:rect l="l" t="t" r="r" b="b"/>
              <a:pathLst>
                <a:path w="51617" h="51617" extrusionOk="0">
                  <a:moveTo>
                    <a:pt x="25809" y="1"/>
                  </a:moveTo>
                  <a:cubicBezTo>
                    <a:pt x="23162" y="1"/>
                    <a:pt x="20833" y="1692"/>
                    <a:pt x="20000" y="4192"/>
                  </a:cubicBezTo>
                  <a:cubicBezTo>
                    <a:pt x="17525" y="11618"/>
                    <a:pt x="11618" y="17525"/>
                    <a:pt x="4192" y="20000"/>
                  </a:cubicBezTo>
                  <a:cubicBezTo>
                    <a:pt x="1692" y="20833"/>
                    <a:pt x="1" y="23162"/>
                    <a:pt x="1" y="25809"/>
                  </a:cubicBezTo>
                  <a:cubicBezTo>
                    <a:pt x="1" y="28456"/>
                    <a:pt x="1692" y="30784"/>
                    <a:pt x="4192" y="31617"/>
                  </a:cubicBezTo>
                  <a:cubicBezTo>
                    <a:pt x="11618" y="34093"/>
                    <a:pt x="17525" y="39999"/>
                    <a:pt x="20000" y="47425"/>
                  </a:cubicBezTo>
                  <a:cubicBezTo>
                    <a:pt x="20833" y="49925"/>
                    <a:pt x="23162" y="51616"/>
                    <a:pt x="25809" y="51616"/>
                  </a:cubicBezTo>
                  <a:cubicBezTo>
                    <a:pt x="28456" y="51616"/>
                    <a:pt x="30784" y="49925"/>
                    <a:pt x="31617" y="47425"/>
                  </a:cubicBezTo>
                  <a:cubicBezTo>
                    <a:pt x="34093" y="39999"/>
                    <a:pt x="39999" y="34093"/>
                    <a:pt x="47425" y="31617"/>
                  </a:cubicBezTo>
                  <a:cubicBezTo>
                    <a:pt x="49925" y="30784"/>
                    <a:pt x="51616" y="28456"/>
                    <a:pt x="51616" y="25809"/>
                  </a:cubicBezTo>
                  <a:cubicBezTo>
                    <a:pt x="51616" y="23162"/>
                    <a:pt x="49925" y="20833"/>
                    <a:pt x="47425" y="20000"/>
                  </a:cubicBezTo>
                  <a:cubicBezTo>
                    <a:pt x="39999" y="17525"/>
                    <a:pt x="34093" y="11618"/>
                    <a:pt x="31617" y="4192"/>
                  </a:cubicBezTo>
                  <a:cubicBezTo>
                    <a:pt x="30784" y="1692"/>
                    <a:pt x="28456" y="1"/>
                    <a:pt x="258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5300;p86">
              <a:extLst>
                <a:ext uri="{FF2B5EF4-FFF2-40B4-BE49-F238E27FC236}">
                  <a16:creationId xmlns:a16="http://schemas.microsoft.com/office/drawing/2014/main" id="{E07EDB21-78EA-40A9-8085-BF611D38C261}"/>
                </a:ext>
              </a:extLst>
            </p:cNvPr>
            <p:cNvSpPr/>
            <p:nvPr/>
          </p:nvSpPr>
          <p:spPr>
            <a:xfrm>
              <a:off x="1190625" y="238125"/>
              <a:ext cx="1291000" cy="1291000"/>
            </a:xfrm>
            <a:custGeom>
              <a:avLst/>
              <a:gdLst/>
              <a:ahLst/>
              <a:cxnLst/>
              <a:rect l="l" t="t" r="r" b="b"/>
              <a:pathLst>
                <a:path w="51640" h="51640" extrusionOk="0">
                  <a:moveTo>
                    <a:pt x="25808" y="0"/>
                  </a:moveTo>
                  <a:cubicBezTo>
                    <a:pt x="23185" y="0"/>
                    <a:pt x="20832" y="1691"/>
                    <a:pt x="19999" y="4191"/>
                  </a:cubicBezTo>
                  <a:cubicBezTo>
                    <a:pt x="17524" y="11617"/>
                    <a:pt x="11617" y="17524"/>
                    <a:pt x="4191" y="19999"/>
                  </a:cubicBezTo>
                  <a:cubicBezTo>
                    <a:pt x="1691" y="20832"/>
                    <a:pt x="0" y="23185"/>
                    <a:pt x="0" y="25808"/>
                  </a:cubicBezTo>
                  <a:cubicBezTo>
                    <a:pt x="0" y="28455"/>
                    <a:pt x="1691" y="30808"/>
                    <a:pt x="4191" y="31616"/>
                  </a:cubicBezTo>
                  <a:cubicBezTo>
                    <a:pt x="11617" y="34092"/>
                    <a:pt x="17524" y="40023"/>
                    <a:pt x="19999" y="47449"/>
                  </a:cubicBezTo>
                  <a:cubicBezTo>
                    <a:pt x="20832" y="49949"/>
                    <a:pt x="23185" y="51640"/>
                    <a:pt x="25808" y="51640"/>
                  </a:cubicBezTo>
                  <a:cubicBezTo>
                    <a:pt x="28455" y="51640"/>
                    <a:pt x="30808" y="49949"/>
                    <a:pt x="31616" y="47449"/>
                  </a:cubicBezTo>
                  <a:cubicBezTo>
                    <a:pt x="34092" y="40023"/>
                    <a:pt x="40023" y="34092"/>
                    <a:pt x="47449" y="31616"/>
                  </a:cubicBezTo>
                  <a:cubicBezTo>
                    <a:pt x="49949" y="30808"/>
                    <a:pt x="51640" y="28455"/>
                    <a:pt x="51640" y="25808"/>
                  </a:cubicBezTo>
                  <a:cubicBezTo>
                    <a:pt x="51640" y="23185"/>
                    <a:pt x="49949" y="20832"/>
                    <a:pt x="47449" y="19999"/>
                  </a:cubicBezTo>
                  <a:cubicBezTo>
                    <a:pt x="40023" y="17524"/>
                    <a:pt x="34092" y="11617"/>
                    <a:pt x="31616" y="4191"/>
                  </a:cubicBezTo>
                  <a:cubicBezTo>
                    <a:pt x="30808" y="1691"/>
                    <a:pt x="28455" y="0"/>
                    <a:pt x="2580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5301;p86">
              <a:extLst>
                <a:ext uri="{FF2B5EF4-FFF2-40B4-BE49-F238E27FC236}">
                  <a16:creationId xmlns:a16="http://schemas.microsoft.com/office/drawing/2014/main" id="{2FB7C908-4BF1-4D30-B683-73F84CF94CB0}"/>
                </a:ext>
              </a:extLst>
            </p:cNvPr>
            <p:cNvSpPr/>
            <p:nvPr/>
          </p:nvSpPr>
          <p:spPr>
            <a:xfrm>
              <a:off x="1190625" y="3847650"/>
              <a:ext cx="1618825" cy="1618825"/>
            </a:xfrm>
            <a:custGeom>
              <a:avLst/>
              <a:gdLst/>
              <a:ahLst/>
              <a:cxnLst/>
              <a:rect l="l" t="t" r="r" b="b"/>
              <a:pathLst>
                <a:path w="64753" h="64753" extrusionOk="0">
                  <a:moveTo>
                    <a:pt x="32376" y="0"/>
                  </a:moveTo>
                  <a:cubicBezTo>
                    <a:pt x="29631" y="0"/>
                    <a:pt x="27303" y="1814"/>
                    <a:pt x="26518" y="4314"/>
                  </a:cubicBezTo>
                  <a:cubicBezTo>
                    <a:pt x="23014" y="14730"/>
                    <a:pt x="14730" y="22989"/>
                    <a:pt x="4338" y="26519"/>
                  </a:cubicBezTo>
                  <a:cubicBezTo>
                    <a:pt x="1838" y="27278"/>
                    <a:pt x="0" y="29607"/>
                    <a:pt x="0" y="32376"/>
                  </a:cubicBezTo>
                  <a:cubicBezTo>
                    <a:pt x="0" y="35146"/>
                    <a:pt x="1814" y="37474"/>
                    <a:pt x="4314" y="38234"/>
                  </a:cubicBezTo>
                  <a:cubicBezTo>
                    <a:pt x="14705" y="41739"/>
                    <a:pt x="22989" y="50023"/>
                    <a:pt x="26518" y="60414"/>
                  </a:cubicBezTo>
                  <a:cubicBezTo>
                    <a:pt x="27278" y="62939"/>
                    <a:pt x="29607" y="64752"/>
                    <a:pt x="32376" y="64752"/>
                  </a:cubicBezTo>
                  <a:cubicBezTo>
                    <a:pt x="35121" y="64752"/>
                    <a:pt x="37449" y="62939"/>
                    <a:pt x="38234" y="60439"/>
                  </a:cubicBezTo>
                  <a:cubicBezTo>
                    <a:pt x="41738" y="50047"/>
                    <a:pt x="50022" y="41763"/>
                    <a:pt x="60414" y="38258"/>
                  </a:cubicBezTo>
                  <a:cubicBezTo>
                    <a:pt x="62914" y="37474"/>
                    <a:pt x="64752" y="35146"/>
                    <a:pt x="64752" y="32376"/>
                  </a:cubicBezTo>
                  <a:cubicBezTo>
                    <a:pt x="64752" y="29631"/>
                    <a:pt x="62939" y="27303"/>
                    <a:pt x="60439" y="26519"/>
                  </a:cubicBezTo>
                  <a:cubicBezTo>
                    <a:pt x="50047" y="23014"/>
                    <a:pt x="41763" y="14754"/>
                    <a:pt x="38234" y="4363"/>
                  </a:cubicBezTo>
                  <a:cubicBezTo>
                    <a:pt x="37474" y="1838"/>
                    <a:pt x="35146" y="0"/>
                    <a:pt x="323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 name="Google Shape;1231;p54">
            <a:extLst>
              <a:ext uri="{FF2B5EF4-FFF2-40B4-BE49-F238E27FC236}">
                <a16:creationId xmlns:a16="http://schemas.microsoft.com/office/drawing/2014/main" id="{65F3C6D9-7BEE-4416-A2A4-EE3185E09B11}"/>
              </a:ext>
            </a:extLst>
          </p:cNvPr>
          <p:cNvSpPr txBox="1">
            <a:spLocks/>
          </p:cNvSpPr>
          <p:nvPr/>
        </p:nvSpPr>
        <p:spPr>
          <a:xfrm>
            <a:off x="4712994" y="3086741"/>
            <a:ext cx="1947300" cy="5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AR/VR</a:t>
            </a:r>
          </a:p>
        </p:txBody>
      </p:sp>
      <p:sp>
        <p:nvSpPr>
          <p:cNvPr id="65" name="Google Shape;1231;p54">
            <a:extLst>
              <a:ext uri="{FF2B5EF4-FFF2-40B4-BE49-F238E27FC236}">
                <a16:creationId xmlns:a16="http://schemas.microsoft.com/office/drawing/2014/main" id="{4080912F-300F-4AD1-8758-063B1893F2AD}"/>
              </a:ext>
            </a:extLst>
          </p:cNvPr>
          <p:cNvSpPr txBox="1">
            <a:spLocks/>
          </p:cNvSpPr>
          <p:nvPr/>
        </p:nvSpPr>
        <p:spPr>
          <a:xfrm>
            <a:off x="7527586" y="3052216"/>
            <a:ext cx="3173300" cy="501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Gameplay Mechanics</a:t>
            </a:r>
          </a:p>
        </p:txBody>
      </p:sp>
      <p:sp>
        <p:nvSpPr>
          <p:cNvPr id="67" name="Google Shape;1230;p54">
            <a:extLst>
              <a:ext uri="{FF2B5EF4-FFF2-40B4-BE49-F238E27FC236}">
                <a16:creationId xmlns:a16="http://schemas.microsoft.com/office/drawing/2014/main" id="{EA9E1A81-5F73-4486-A1F5-FAD802E8D0B4}"/>
              </a:ext>
            </a:extLst>
          </p:cNvPr>
          <p:cNvSpPr txBox="1">
            <a:spLocks/>
          </p:cNvSpPr>
          <p:nvPr/>
        </p:nvSpPr>
        <p:spPr>
          <a:xfrm>
            <a:off x="1687626" y="3486610"/>
            <a:ext cx="2759513" cy="107630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The future of Internet evolution known as second life is expanding in multiple life software simulations</a:t>
            </a:r>
          </a:p>
        </p:txBody>
      </p:sp>
      <p:sp>
        <p:nvSpPr>
          <p:cNvPr id="68" name="Google Shape;1233;p54">
            <a:extLst>
              <a:ext uri="{FF2B5EF4-FFF2-40B4-BE49-F238E27FC236}">
                <a16:creationId xmlns:a16="http://schemas.microsoft.com/office/drawing/2014/main" id="{9EC28865-D84F-4975-81EA-C4DF1872E8D5}"/>
              </a:ext>
            </a:extLst>
          </p:cNvPr>
          <p:cNvSpPr txBox="1">
            <a:spLocks/>
          </p:cNvSpPr>
          <p:nvPr/>
        </p:nvSpPr>
        <p:spPr>
          <a:xfrm>
            <a:off x="4647856" y="3480628"/>
            <a:ext cx="2759513" cy="93157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kern="0" dirty="0">
                <a:solidFill>
                  <a:srgbClr val="FFFFFF"/>
                </a:solidFill>
              </a:rPr>
              <a:t>Hardware Interfaces to interact with the immersive daily life simulated worlds</a:t>
            </a:r>
            <a:endParaRPr kumimoji="0" lang="en-US" sz="1400" b="0" i="0" u="none" strike="noStrike" kern="0" cap="none" spc="0" normalizeH="0" baseline="0" noProof="0" dirty="0">
              <a:ln>
                <a:noFill/>
              </a:ln>
              <a:solidFill>
                <a:srgbClr val="FFFFFF"/>
              </a:solidFill>
              <a:effectLst/>
              <a:uLnTx/>
              <a:uFillTx/>
              <a:latin typeface="Sora"/>
              <a:cs typeface="Sora"/>
              <a:sym typeface="Sora"/>
            </a:endParaRPr>
          </a:p>
        </p:txBody>
      </p:sp>
      <p:sp>
        <p:nvSpPr>
          <p:cNvPr id="69" name="Google Shape;1235;p54">
            <a:extLst>
              <a:ext uri="{FF2B5EF4-FFF2-40B4-BE49-F238E27FC236}">
                <a16:creationId xmlns:a16="http://schemas.microsoft.com/office/drawing/2014/main" id="{2BDCC4C9-8F95-47BD-9480-C92EA3C3E3FD}"/>
              </a:ext>
            </a:extLst>
          </p:cNvPr>
          <p:cNvSpPr txBox="1">
            <a:spLocks/>
          </p:cNvSpPr>
          <p:nvPr/>
        </p:nvSpPr>
        <p:spPr>
          <a:xfrm>
            <a:off x="7522500" y="3586890"/>
            <a:ext cx="3045867" cy="8667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The software APIs of AR/VR to bridge hardware with software user interaction inside metaverse</a:t>
            </a:r>
          </a:p>
        </p:txBody>
      </p:sp>
      <p:sp>
        <p:nvSpPr>
          <p:cNvPr id="70" name="Google Shape;1262;p54">
            <a:extLst>
              <a:ext uri="{FF2B5EF4-FFF2-40B4-BE49-F238E27FC236}">
                <a16:creationId xmlns:a16="http://schemas.microsoft.com/office/drawing/2014/main" id="{9316998F-6EE1-449A-B6FC-A5A1432CDF4A}"/>
              </a:ext>
            </a:extLst>
          </p:cNvPr>
          <p:cNvSpPr/>
          <p:nvPr/>
        </p:nvSpPr>
        <p:spPr>
          <a:xfrm>
            <a:off x="9719175" y="1187052"/>
            <a:ext cx="133998" cy="133998"/>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0" name="Group 149">
            <a:extLst>
              <a:ext uri="{FF2B5EF4-FFF2-40B4-BE49-F238E27FC236}">
                <a16:creationId xmlns:a16="http://schemas.microsoft.com/office/drawing/2014/main" id="{7A5566D1-2F84-4DD2-988C-886621A40AA5}"/>
              </a:ext>
            </a:extLst>
          </p:cNvPr>
          <p:cNvGrpSpPr/>
          <p:nvPr/>
        </p:nvGrpSpPr>
        <p:grpSpPr>
          <a:xfrm>
            <a:off x="5433821" y="5139990"/>
            <a:ext cx="1187582" cy="1104265"/>
            <a:chOff x="9379963" y="4497336"/>
            <a:chExt cx="1187582" cy="1104265"/>
          </a:xfrm>
        </p:grpSpPr>
        <p:grpSp>
          <p:nvGrpSpPr>
            <p:cNvPr id="151" name="Google Shape;802;p51">
              <a:extLst>
                <a:ext uri="{FF2B5EF4-FFF2-40B4-BE49-F238E27FC236}">
                  <a16:creationId xmlns:a16="http://schemas.microsoft.com/office/drawing/2014/main" id="{CAC2292B-6338-444D-81D6-7E5ADC08AA19}"/>
                </a:ext>
              </a:extLst>
            </p:cNvPr>
            <p:cNvGrpSpPr/>
            <p:nvPr/>
          </p:nvGrpSpPr>
          <p:grpSpPr>
            <a:xfrm>
              <a:off x="9379963" y="4497336"/>
              <a:ext cx="1187582" cy="1104265"/>
              <a:chOff x="4818730" y="3307263"/>
              <a:chExt cx="1827512" cy="1699300"/>
            </a:xfrm>
            <a:solidFill>
              <a:schemeClr val="bg1">
                <a:alpha val="28000"/>
              </a:schemeClr>
            </a:solidFill>
            <a:effectLst>
              <a:glow rad="127000">
                <a:schemeClr val="accent1">
                  <a:alpha val="15000"/>
                </a:schemeClr>
              </a:glow>
              <a:outerShdw blurRad="50800" dist="50800" dir="5400000" algn="ctr" rotWithShape="0">
                <a:srgbClr val="000000">
                  <a:alpha val="50000"/>
                </a:srgbClr>
              </a:outerShdw>
            </a:effectLst>
          </p:grpSpPr>
          <p:sp>
            <p:nvSpPr>
              <p:cNvPr id="178" name="Google Shape;803;p51">
                <a:extLst>
                  <a:ext uri="{FF2B5EF4-FFF2-40B4-BE49-F238E27FC236}">
                    <a16:creationId xmlns:a16="http://schemas.microsoft.com/office/drawing/2014/main" id="{ED869739-938B-4C19-922F-056A442E00E4}"/>
                  </a:ext>
                </a:extLst>
              </p:cNvPr>
              <p:cNvSpPr/>
              <p:nvPr/>
            </p:nvSpPr>
            <p:spPr>
              <a:xfrm rot="-2700000">
                <a:off x="4865915"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9" name="Google Shape;804;p51">
                <a:extLst>
                  <a:ext uri="{FF2B5EF4-FFF2-40B4-BE49-F238E27FC236}">
                    <a16:creationId xmlns:a16="http://schemas.microsoft.com/office/drawing/2014/main" id="{06BD6824-83E8-4C74-B2CB-3A85F4A0BA88}"/>
                  </a:ext>
                </a:extLst>
              </p:cNvPr>
              <p:cNvSpPr/>
              <p:nvPr/>
            </p:nvSpPr>
            <p:spPr>
              <a:xfrm rot="-2700000">
                <a:off x="5242240"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0" name="Google Shape;805;p51">
                <a:extLst>
                  <a:ext uri="{FF2B5EF4-FFF2-40B4-BE49-F238E27FC236}">
                    <a16:creationId xmlns:a16="http://schemas.microsoft.com/office/drawing/2014/main" id="{D4AD92BA-F049-4FB0-A79C-D43BDDBEB44C}"/>
                  </a:ext>
                </a:extLst>
              </p:cNvPr>
              <p:cNvSpPr/>
              <p:nvPr/>
            </p:nvSpPr>
            <p:spPr>
              <a:xfrm rot="-2700000">
                <a:off x="5618569"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1" name="Google Shape;806;p51">
                <a:extLst>
                  <a:ext uri="{FF2B5EF4-FFF2-40B4-BE49-F238E27FC236}">
                    <a16:creationId xmlns:a16="http://schemas.microsoft.com/office/drawing/2014/main" id="{9453C49E-AF43-411D-8C58-007510E9CCF0}"/>
                  </a:ext>
                </a:extLst>
              </p:cNvPr>
              <p:cNvSpPr/>
              <p:nvPr/>
            </p:nvSpPr>
            <p:spPr>
              <a:xfrm rot="-2700000">
                <a:off x="5994898"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2" name="Google Shape;807;p51">
                <a:extLst>
                  <a:ext uri="{FF2B5EF4-FFF2-40B4-BE49-F238E27FC236}">
                    <a16:creationId xmlns:a16="http://schemas.microsoft.com/office/drawing/2014/main" id="{B878BF82-C809-40E7-BADA-AD3D66D4F6B2}"/>
                  </a:ext>
                </a:extLst>
              </p:cNvPr>
              <p:cNvSpPr/>
              <p:nvPr/>
            </p:nvSpPr>
            <p:spPr>
              <a:xfrm rot="-2700000">
                <a:off x="6371227"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3" name="Google Shape;808;p51">
                <a:extLst>
                  <a:ext uri="{FF2B5EF4-FFF2-40B4-BE49-F238E27FC236}">
                    <a16:creationId xmlns:a16="http://schemas.microsoft.com/office/drawing/2014/main" id="{A7515493-2EE5-4C35-8C77-00086D7595E8}"/>
                  </a:ext>
                </a:extLst>
              </p:cNvPr>
              <p:cNvSpPr/>
              <p:nvPr/>
            </p:nvSpPr>
            <p:spPr>
              <a:xfrm rot="-2700000">
                <a:off x="4865915"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4" name="Google Shape;809;p51">
                <a:extLst>
                  <a:ext uri="{FF2B5EF4-FFF2-40B4-BE49-F238E27FC236}">
                    <a16:creationId xmlns:a16="http://schemas.microsoft.com/office/drawing/2014/main" id="{2D9036E8-83C1-4B35-A4A7-C6D305CB7592}"/>
                  </a:ext>
                </a:extLst>
              </p:cNvPr>
              <p:cNvSpPr/>
              <p:nvPr/>
            </p:nvSpPr>
            <p:spPr>
              <a:xfrm rot="-2700000">
                <a:off x="5242240"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5" name="Google Shape;810;p51">
                <a:extLst>
                  <a:ext uri="{FF2B5EF4-FFF2-40B4-BE49-F238E27FC236}">
                    <a16:creationId xmlns:a16="http://schemas.microsoft.com/office/drawing/2014/main" id="{449042BC-AD2C-4274-A8F8-DDD25B65B2FB}"/>
                  </a:ext>
                </a:extLst>
              </p:cNvPr>
              <p:cNvSpPr/>
              <p:nvPr/>
            </p:nvSpPr>
            <p:spPr>
              <a:xfrm rot="-2700000">
                <a:off x="5618569"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6" name="Google Shape;811;p51">
                <a:extLst>
                  <a:ext uri="{FF2B5EF4-FFF2-40B4-BE49-F238E27FC236}">
                    <a16:creationId xmlns:a16="http://schemas.microsoft.com/office/drawing/2014/main" id="{6FB6EC87-BF5F-421E-9448-FCA6C1321A1A}"/>
                  </a:ext>
                </a:extLst>
              </p:cNvPr>
              <p:cNvSpPr/>
              <p:nvPr/>
            </p:nvSpPr>
            <p:spPr>
              <a:xfrm rot="-2700000">
                <a:off x="5994898"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7" name="Google Shape;812;p51">
                <a:extLst>
                  <a:ext uri="{FF2B5EF4-FFF2-40B4-BE49-F238E27FC236}">
                    <a16:creationId xmlns:a16="http://schemas.microsoft.com/office/drawing/2014/main" id="{3376A71C-C5B3-4A5A-9013-FE834FFA5E59}"/>
                  </a:ext>
                </a:extLst>
              </p:cNvPr>
              <p:cNvSpPr/>
              <p:nvPr/>
            </p:nvSpPr>
            <p:spPr>
              <a:xfrm rot="-2700000">
                <a:off x="6371227"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8" name="Google Shape;813;p51">
                <a:extLst>
                  <a:ext uri="{FF2B5EF4-FFF2-40B4-BE49-F238E27FC236}">
                    <a16:creationId xmlns:a16="http://schemas.microsoft.com/office/drawing/2014/main" id="{AE430A8D-6711-4FA5-943F-901F0D4F9902}"/>
                  </a:ext>
                </a:extLst>
              </p:cNvPr>
              <p:cNvSpPr/>
              <p:nvPr/>
            </p:nvSpPr>
            <p:spPr>
              <a:xfrm rot="-2700000">
                <a:off x="4865915"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9" name="Google Shape;814;p51">
                <a:extLst>
                  <a:ext uri="{FF2B5EF4-FFF2-40B4-BE49-F238E27FC236}">
                    <a16:creationId xmlns:a16="http://schemas.microsoft.com/office/drawing/2014/main" id="{A8A8589A-14ED-407C-8144-24349CFE8B11}"/>
                  </a:ext>
                </a:extLst>
              </p:cNvPr>
              <p:cNvSpPr/>
              <p:nvPr/>
            </p:nvSpPr>
            <p:spPr>
              <a:xfrm rot="-2700000">
                <a:off x="5242240"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0" name="Google Shape;815;p51">
                <a:extLst>
                  <a:ext uri="{FF2B5EF4-FFF2-40B4-BE49-F238E27FC236}">
                    <a16:creationId xmlns:a16="http://schemas.microsoft.com/office/drawing/2014/main" id="{17F1860F-BC42-47D5-909E-B4C9BDB81EB6}"/>
                  </a:ext>
                </a:extLst>
              </p:cNvPr>
              <p:cNvSpPr/>
              <p:nvPr/>
            </p:nvSpPr>
            <p:spPr>
              <a:xfrm rot="-2700000">
                <a:off x="5618569"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1" name="Google Shape;816;p51">
                <a:extLst>
                  <a:ext uri="{FF2B5EF4-FFF2-40B4-BE49-F238E27FC236}">
                    <a16:creationId xmlns:a16="http://schemas.microsoft.com/office/drawing/2014/main" id="{14A06DE7-887E-41FB-9659-7DC60C00409D}"/>
                  </a:ext>
                </a:extLst>
              </p:cNvPr>
              <p:cNvSpPr/>
              <p:nvPr/>
            </p:nvSpPr>
            <p:spPr>
              <a:xfrm rot="-2700000">
                <a:off x="5994898"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2" name="Google Shape;817;p51">
                <a:extLst>
                  <a:ext uri="{FF2B5EF4-FFF2-40B4-BE49-F238E27FC236}">
                    <a16:creationId xmlns:a16="http://schemas.microsoft.com/office/drawing/2014/main" id="{E8371AA5-6116-43B0-A75F-ABA42882F90D}"/>
                  </a:ext>
                </a:extLst>
              </p:cNvPr>
              <p:cNvSpPr/>
              <p:nvPr/>
            </p:nvSpPr>
            <p:spPr>
              <a:xfrm rot="-2700000">
                <a:off x="6371227"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3" name="Google Shape;818;p51">
                <a:extLst>
                  <a:ext uri="{FF2B5EF4-FFF2-40B4-BE49-F238E27FC236}">
                    <a16:creationId xmlns:a16="http://schemas.microsoft.com/office/drawing/2014/main" id="{5BF88F4F-0148-49B9-91AC-3294D4C55235}"/>
                  </a:ext>
                </a:extLst>
              </p:cNvPr>
              <p:cNvSpPr/>
              <p:nvPr/>
            </p:nvSpPr>
            <p:spPr>
              <a:xfrm rot="-2700000">
                <a:off x="4865915"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4" name="Google Shape;819;p51">
                <a:extLst>
                  <a:ext uri="{FF2B5EF4-FFF2-40B4-BE49-F238E27FC236}">
                    <a16:creationId xmlns:a16="http://schemas.microsoft.com/office/drawing/2014/main" id="{9AB2B0BE-FE7B-4537-8A26-63EC7AF62C4C}"/>
                  </a:ext>
                </a:extLst>
              </p:cNvPr>
              <p:cNvSpPr/>
              <p:nvPr/>
            </p:nvSpPr>
            <p:spPr>
              <a:xfrm rot="-2700000">
                <a:off x="5242240"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5" name="Google Shape;820;p51">
                <a:extLst>
                  <a:ext uri="{FF2B5EF4-FFF2-40B4-BE49-F238E27FC236}">
                    <a16:creationId xmlns:a16="http://schemas.microsoft.com/office/drawing/2014/main" id="{44928E43-D685-4B2B-81E0-0781F123C83B}"/>
                  </a:ext>
                </a:extLst>
              </p:cNvPr>
              <p:cNvSpPr/>
              <p:nvPr/>
            </p:nvSpPr>
            <p:spPr>
              <a:xfrm rot="-2700000">
                <a:off x="5618569"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6" name="Google Shape;821;p51">
                <a:extLst>
                  <a:ext uri="{FF2B5EF4-FFF2-40B4-BE49-F238E27FC236}">
                    <a16:creationId xmlns:a16="http://schemas.microsoft.com/office/drawing/2014/main" id="{7ADDDE7E-58FB-4C3B-A0C3-ADFCB30F123A}"/>
                  </a:ext>
                </a:extLst>
              </p:cNvPr>
              <p:cNvSpPr/>
              <p:nvPr/>
            </p:nvSpPr>
            <p:spPr>
              <a:xfrm rot="-2700000">
                <a:off x="5994898"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7" name="Google Shape;822;p51">
                <a:extLst>
                  <a:ext uri="{FF2B5EF4-FFF2-40B4-BE49-F238E27FC236}">
                    <a16:creationId xmlns:a16="http://schemas.microsoft.com/office/drawing/2014/main" id="{6547F0ED-A294-4A9D-85E5-7E554A600075}"/>
                  </a:ext>
                </a:extLst>
              </p:cNvPr>
              <p:cNvSpPr/>
              <p:nvPr/>
            </p:nvSpPr>
            <p:spPr>
              <a:xfrm rot="-2700000">
                <a:off x="6371227"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8" name="Google Shape;823;p51">
                <a:extLst>
                  <a:ext uri="{FF2B5EF4-FFF2-40B4-BE49-F238E27FC236}">
                    <a16:creationId xmlns:a16="http://schemas.microsoft.com/office/drawing/2014/main" id="{97F28E2D-0F14-4DA4-9907-765D2D75C1B1}"/>
                  </a:ext>
                </a:extLst>
              </p:cNvPr>
              <p:cNvSpPr/>
              <p:nvPr/>
            </p:nvSpPr>
            <p:spPr>
              <a:xfrm rot="-2700000">
                <a:off x="4865915"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99" name="Google Shape;824;p51">
                <a:extLst>
                  <a:ext uri="{FF2B5EF4-FFF2-40B4-BE49-F238E27FC236}">
                    <a16:creationId xmlns:a16="http://schemas.microsoft.com/office/drawing/2014/main" id="{CF466B91-5DDA-49F7-A163-06CFA0F1FD4F}"/>
                  </a:ext>
                </a:extLst>
              </p:cNvPr>
              <p:cNvSpPr/>
              <p:nvPr/>
            </p:nvSpPr>
            <p:spPr>
              <a:xfrm rot="-2700000">
                <a:off x="5242240"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0" name="Google Shape;825;p51">
                <a:extLst>
                  <a:ext uri="{FF2B5EF4-FFF2-40B4-BE49-F238E27FC236}">
                    <a16:creationId xmlns:a16="http://schemas.microsoft.com/office/drawing/2014/main" id="{F9A3045C-96C8-4150-BE22-2DBDF5DF1FFD}"/>
                  </a:ext>
                </a:extLst>
              </p:cNvPr>
              <p:cNvSpPr/>
              <p:nvPr/>
            </p:nvSpPr>
            <p:spPr>
              <a:xfrm rot="-2700000">
                <a:off x="5618569"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1" name="Google Shape;826;p51">
                <a:extLst>
                  <a:ext uri="{FF2B5EF4-FFF2-40B4-BE49-F238E27FC236}">
                    <a16:creationId xmlns:a16="http://schemas.microsoft.com/office/drawing/2014/main" id="{CF55655A-052F-4305-973E-ABF76AB32A31}"/>
                  </a:ext>
                </a:extLst>
              </p:cNvPr>
              <p:cNvSpPr/>
              <p:nvPr/>
            </p:nvSpPr>
            <p:spPr>
              <a:xfrm rot="-2700000">
                <a:off x="5994898"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2" name="Google Shape;827;p51">
                <a:extLst>
                  <a:ext uri="{FF2B5EF4-FFF2-40B4-BE49-F238E27FC236}">
                    <a16:creationId xmlns:a16="http://schemas.microsoft.com/office/drawing/2014/main" id="{95138D86-AEE7-4E9A-BB0C-540D22FBB15D}"/>
                  </a:ext>
                </a:extLst>
              </p:cNvPr>
              <p:cNvSpPr/>
              <p:nvPr/>
            </p:nvSpPr>
            <p:spPr>
              <a:xfrm rot="-2700000">
                <a:off x="6371227"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52" name="Group 151">
              <a:extLst>
                <a:ext uri="{FF2B5EF4-FFF2-40B4-BE49-F238E27FC236}">
                  <a16:creationId xmlns:a16="http://schemas.microsoft.com/office/drawing/2014/main" id="{B0ABFC8C-74A8-4643-9E46-C57F1E8F8482}"/>
                </a:ext>
              </a:extLst>
            </p:cNvPr>
            <p:cNvGrpSpPr/>
            <p:nvPr/>
          </p:nvGrpSpPr>
          <p:grpSpPr>
            <a:xfrm>
              <a:off x="9459173" y="4651735"/>
              <a:ext cx="965465" cy="814701"/>
              <a:chOff x="2122052" y="4430998"/>
              <a:chExt cx="516998" cy="436265"/>
            </a:xfrm>
          </p:grpSpPr>
          <p:sp>
            <p:nvSpPr>
              <p:cNvPr id="153" name="Google Shape;663;p48">
                <a:extLst>
                  <a:ext uri="{FF2B5EF4-FFF2-40B4-BE49-F238E27FC236}">
                    <a16:creationId xmlns:a16="http://schemas.microsoft.com/office/drawing/2014/main" id="{F89EB417-7107-4C93-A222-45A5635AA20F}"/>
                  </a:ext>
                </a:extLst>
              </p:cNvPr>
              <p:cNvSpPr/>
              <p:nvPr/>
            </p:nvSpPr>
            <p:spPr>
              <a:xfrm rot="18900000">
                <a:off x="2122052"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664;p48">
                <a:extLst>
                  <a:ext uri="{FF2B5EF4-FFF2-40B4-BE49-F238E27FC236}">
                    <a16:creationId xmlns:a16="http://schemas.microsoft.com/office/drawing/2014/main" id="{9F92E3D1-65BC-4EBE-A44A-65CEDBF43B97}"/>
                  </a:ext>
                </a:extLst>
              </p:cNvPr>
              <p:cNvSpPr/>
              <p:nvPr/>
            </p:nvSpPr>
            <p:spPr>
              <a:xfrm rot="18900000">
                <a:off x="2234310"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665;p48">
                <a:extLst>
                  <a:ext uri="{FF2B5EF4-FFF2-40B4-BE49-F238E27FC236}">
                    <a16:creationId xmlns:a16="http://schemas.microsoft.com/office/drawing/2014/main" id="{C83CB793-08C1-4222-B26D-88F376F89CA2}"/>
                  </a:ext>
                </a:extLst>
              </p:cNvPr>
              <p:cNvSpPr/>
              <p:nvPr/>
            </p:nvSpPr>
            <p:spPr>
              <a:xfrm rot="18900000">
                <a:off x="2346569" y="4430998"/>
                <a:ext cx="67962" cy="67962"/>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666;p48">
                <a:extLst>
                  <a:ext uri="{FF2B5EF4-FFF2-40B4-BE49-F238E27FC236}">
                    <a16:creationId xmlns:a16="http://schemas.microsoft.com/office/drawing/2014/main" id="{7D4545A2-5CD3-48B7-B9EA-B37E4F1967D7}"/>
                  </a:ext>
                </a:extLst>
              </p:cNvPr>
              <p:cNvSpPr/>
              <p:nvPr/>
            </p:nvSpPr>
            <p:spPr>
              <a:xfrm rot="18900000">
                <a:off x="2458828"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667;p48">
                <a:extLst>
                  <a:ext uri="{FF2B5EF4-FFF2-40B4-BE49-F238E27FC236}">
                    <a16:creationId xmlns:a16="http://schemas.microsoft.com/office/drawing/2014/main" id="{A6B38238-63F7-43F3-953A-8B00F5E99521}"/>
                  </a:ext>
                </a:extLst>
              </p:cNvPr>
              <p:cNvSpPr/>
              <p:nvPr/>
            </p:nvSpPr>
            <p:spPr>
              <a:xfrm rot="18900000">
                <a:off x="2571087"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668;p48">
                <a:extLst>
                  <a:ext uri="{FF2B5EF4-FFF2-40B4-BE49-F238E27FC236}">
                    <a16:creationId xmlns:a16="http://schemas.microsoft.com/office/drawing/2014/main" id="{B7DF47CA-42DF-40A2-992E-42DA3387EA14}"/>
                  </a:ext>
                </a:extLst>
              </p:cNvPr>
              <p:cNvSpPr/>
              <p:nvPr/>
            </p:nvSpPr>
            <p:spPr>
              <a:xfrm rot="18900000">
                <a:off x="2122052"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9" name="Google Shape;669;p48">
                <a:extLst>
                  <a:ext uri="{FF2B5EF4-FFF2-40B4-BE49-F238E27FC236}">
                    <a16:creationId xmlns:a16="http://schemas.microsoft.com/office/drawing/2014/main" id="{1DDEE096-39ED-47DF-A817-0E76BB709B83}"/>
                  </a:ext>
                </a:extLst>
              </p:cNvPr>
              <p:cNvSpPr/>
              <p:nvPr/>
            </p:nvSpPr>
            <p:spPr>
              <a:xfrm rot="18900000">
                <a:off x="2234310"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670;p48">
                <a:extLst>
                  <a:ext uri="{FF2B5EF4-FFF2-40B4-BE49-F238E27FC236}">
                    <a16:creationId xmlns:a16="http://schemas.microsoft.com/office/drawing/2014/main" id="{3EDC1D4A-1D83-402E-89BF-C5E7D5F9A314}"/>
                  </a:ext>
                </a:extLst>
              </p:cNvPr>
              <p:cNvSpPr/>
              <p:nvPr/>
            </p:nvSpPr>
            <p:spPr>
              <a:xfrm rot="18900000">
                <a:off x="2346569"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671;p48">
                <a:extLst>
                  <a:ext uri="{FF2B5EF4-FFF2-40B4-BE49-F238E27FC236}">
                    <a16:creationId xmlns:a16="http://schemas.microsoft.com/office/drawing/2014/main" id="{95CB799A-4D86-4CA9-BAF1-435083BACEA5}"/>
                  </a:ext>
                </a:extLst>
              </p:cNvPr>
              <p:cNvSpPr/>
              <p:nvPr/>
            </p:nvSpPr>
            <p:spPr>
              <a:xfrm rot="18900000">
                <a:off x="2458828"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672;p48">
                <a:extLst>
                  <a:ext uri="{FF2B5EF4-FFF2-40B4-BE49-F238E27FC236}">
                    <a16:creationId xmlns:a16="http://schemas.microsoft.com/office/drawing/2014/main" id="{76DEC090-50A9-42C4-B8BA-D62729CA8F42}"/>
                  </a:ext>
                </a:extLst>
              </p:cNvPr>
              <p:cNvSpPr/>
              <p:nvPr/>
            </p:nvSpPr>
            <p:spPr>
              <a:xfrm rot="18900000">
                <a:off x="2571087" y="4527112"/>
                <a:ext cx="67962" cy="67962"/>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673;p48">
                <a:extLst>
                  <a:ext uri="{FF2B5EF4-FFF2-40B4-BE49-F238E27FC236}">
                    <a16:creationId xmlns:a16="http://schemas.microsoft.com/office/drawing/2014/main" id="{985A86E9-3017-4E67-8C76-F974DEA811F9}"/>
                  </a:ext>
                </a:extLst>
              </p:cNvPr>
              <p:cNvSpPr/>
              <p:nvPr/>
            </p:nvSpPr>
            <p:spPr>
              <a:xfrm rot="18900000">
                <a:off x="2122053"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674;p48">
                <a:extLst>
                  <a:ext uri="{FF2B5EF4-FFF2-40B4-BE49-F238E27FC236}">
                    <a16:creationId xmlns:a16="http://schemas.microsoft.com/office/drawing/2014/main" id="{52713BB8-D520-42CD-AE9D-B6C4CA60A6B4}"/>
                  </a:ext>
                </a:extLst>
              </p:cNvPr>
              <p:cNvSpPr/>
              <p:nvPr/>
            </p:nvSpPr>
            <p:spPr>
              <a:xfrm rot="18900000">
                <a:off x="2234311" y="4619187"/>
                <a:ext cx="67962" cy="67962"/>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675;p48">
                <a:extLst>
                  <a:ext uri="{FF2B5EF4-FFF2-40B4-BE49-F238E27FC236}">
                    <a16:creationId xmlns:a16="http://schemas.microsoft.com/office/drawing/2014/main" id="{FEB6B647-D46E-4140-82CF-4BEEEB1CF023}"/>
                  </a:ext>
                </a:extLst>
              </p:cNvPr>
              <p:cNvSpPr/>
              <p:nvPr/>
            </p:nvSpPr>
            <p:spPr>
              <a:xfrm rot="18900000">
                <a:off x="2346570"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676;p48">
                <a:extLst>
                  <a:ext uri="{FF2B5EF4-FFF2-40B4-BE49-F238E27FC236}">
                    <a16:creationId xmlns:a16="http://schemas.microsoft.com/office/drawing/2014/main" id="{13F8294B-54C8-4C65-A63D-3748DA1F1F3F}"/>
                  </a:ext>
                </a:extLst>
              </p:cNvPr>
              <p:cNvSpPr/>
              <p:nvPr/>
            </p:nvSpPr>
            <p:spPr>
              <a:xfrm rot="18900000">
                <a:off x="2458829"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677;p48">
                <a:extLst>
                  <a:ext uri="{FF2B5EF4-FFF2-40B4-BE49-F238E27FC236}">
                    <a16:creationId xmlns:a16="http://schemas.microsoft.com/office/drawing/2014/main" id="{60B9F45B-E151-4AFD-A22C-FF029C254563}"/>
                  </a:ext>
                </a:extLst>
              </p:cNvPr>
              <p:cNvSpPr/>
              <p:nvPr/>
            </p:nvSpPr>
            <p:spPr>
              <a:xfrm rot="18900000">
                <a:off x="2571088"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678;p48">
                <a:extLst>
                  <a:ext uri="{FF2B5EF4-FFF2-40B4-BE49-F238E27FC236}">
                    <a16:creationId xmlns:a16="http://schemas.microsoft.com/office/drawing/2014/main" id="{62C8EF84-ED80-4D7D-A870-D5F452D94998}"/>
                  </a:ext>
                </a:extLst>
              </p:cNvPr>
              <p:cNvSpPr/>
              <p:nvPr/>
            </p:nvSpPr>
            <p:spPr>
              <a:xfrm rot="18900000">
                <a:off x="2122053"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679;p48">
                <a:extLst>
                  <a:ext uri="{FF2B5EF4-FFF2-40B4-BE49-F238E27FC236}">
                    <a16:creationId xmlns:a16="http://schemas.microsoft.com/office/drawing/2014/main" id="{7D60CE6F-1206-4E65-9DD8-51F45F0325D0}"/>
                  </a:ext>
                </a:extLst>
              </p:cNvPr>
              <p:cNvSpPr/>
              <p:nvPr/>
            </p:nvSpPr>
            <p:spPr>
              <a:xfrm rot="18900000">
                <a:off x="2234311"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680;p48">
                <a:extLst>
                  <a:ext uri="{FF2B5EF4-FFF2-40B4-BE49-F238E27FC236}">
                    <a16:creationId xmlns:a16="http://schemas.microsoft.com/office/drawing/2014/main" id="{8010ED02-6AC0-4C65-A3B8-36ED5EE774F9}"/>
                  </a:ext>
                </a:extLst>
              </p:cNvPr>
              <p:cNvSpPr/>
              <p:nvPr/>
            </p:nvSpPr>
            <p:spPr>
              <a:xfrm rot="18900000">
                <a:off x="2346570"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681;p48">
                <a:extLst>
                  <a:ext uri="{FF2B5EF4-FFF2-40B4-BE49-F238E27FC236}">
                    <a16:creationId xmlns:a16="http://schemas.microsoft.com/office/drawing/2014/main" id="{E529FD31-6FCF-4FE3-AC5D-149614F86907}"/>
                  </a:ext>
                </a:extLst>
              </p:cNvPr>
              <p:cNvSpPr/>
              <p:nvPr/>
            </p:nvSpPr>
            <p:spPr>
              <a:xfrm rot="18900000">
                <a:off x="2458829"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682;p48">
                <a:extLst>
                  <a:ext uri="{FF2B5EF4-FFF2-40B4-BE49-F238E27FC236}">
                    <a16:creationId xmlns:a16="http://schemas.microsoft.com/office/drawing/2014/main" id="{48D4DDE2-4E47-4CE1-BB1F-A6D97D20E959}"/>
                  </a:ext>
                </a:extLst>
              </p:cNvPr>
              <p:cNvSpPr/>
              <p:nvPr/>
            </p:nvSpPr>
            <p:spPr>
              <a:xfrm rot="18900000">
                <a:off x="2571088"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683;p48">
                <a:extLst>
                  <a:ext uri="{FF2B5EF4-FFF2-40B4-BE49-F238E27FC236}">
                    <a16:creationId xmlns:a16="http://schemas.microsoft.com/office/drawing/2014/main" id="{7B94EF2A-3DC7-43DC-97BF-EA72997E0DD2}"/>
                  </a:ext>
                </a:extLst>
              </p:cNvPr>
              <p:cNvSpPr/>
              <p:nvPr/>
            </p:nvSpPr>
            <p:spPr>
              <a:xfrm rot="18900000">
                <a:off x="2122052" y="4799301"/>
                <a:ext cx="67962" cy="67962"/>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74" name="Google Shape;684;p48">
                <a:extLst>
                  <a:ext uri="{FF2B5EF4-FFF2-40B4-BE49-F238E27FC236}">
                    <a16:creationId xmlns:a16="http://schemas.microsoft.com/office/drawing/2014/main" id="{E92964F0-C95F-4590-89AD-1D8C66D5C31F}"/>
                  </a:ext>
                </a:extLst>
              </p:cNvPr>
              <p:cNvSpPr/>
              <p:nvPr/>
            </p:nvSpPr>
            <p:spPr>
              <a:xfrm rot="18900000">
                <a:off x="2234310"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685;p48">
                <a:extLst>
                  <a:ext uri="{FF2B5EF4-FFF2-40B4-BE49-F238E27FC236}">
                    <a16:creationId xmlns:a16="http://schemas.microsoft.com/office/drawing/2014/main" id="{64C3E675-1A63-44CE-BEAA-FDA918A99F16}"/>
                  </a:ext>
                </a:extLst>
              </p:cNvPr>
              <p:cNvSpPr/>
              <p:nvPr/>
            </p:nvSpPr>
            <p:spPr>
              <a:xfrm rot="18900000">
                <a:off x="2346569"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686;p48">
                <a:extLst>
                  <a:ext uri="{FF2B5EF4-FFF2-40B4-BE49-F238E27FC236}">
                    <a16:creationId xmlns:a16="http://schemas.microsoft.com/office/drawing/2014/main" id="{C3B58882-FA6E-46C6-9170-F7469CC08FFE}"/>
                  </a:ext>
                </a:extLst>
              </p:cNvPr>
              <p:cNvSpPr/>
              <p:nvPr/>
            </p:nvSpPr>
            <p:spPr>
              <a:xfrm rot="18900000">
                <a:off x="2458828" y="4799301"/>
                <a:ext cx="67962" cy="67962"/>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687;p48">
                <a:extLst>
                  <a:ext uri="{FF2B5EF4-FFF2-40B4-BE49-F238E27FC236}">
                    <a16:creationId xmlns:a16="http://schemas.microsoft.com/office/drawing/2014/main" id="{AF563A59-2A63-40D3-BDF5-9B5C0AABAA3C}"/>
                  </a:ext>
                </a:extLst>
              </p:cNvPr>
              <p:cNvSpPr/>
              <p:nvPr/>
            </p:nvSpPr>
            <p:spPr>
              <a:xfrm rot="18900000">
                <a:off x="2571087" y="4799301"/>
                <a:ext cx="67962" cy="67962"/>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367361573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32E1BE05-6F83-4581-8371-46F89AE09114}"/>
              </a:ext>
            </a:extLst>
          </p:cNvPr>
          <p:cNvPicPr>
            <a:picLocks noChangeAspect="1"/>
          </p:cNvPicPr>
          <p:nvPr/>
        </p:nvPicPr>
        <p:blipFill>
          <a:blip r:embed="rId2">
            <a:duotone>
              <a:prstClr val="black"/>
              <a:schemeClr val="tx2">
                <a:tint val="45000"/>
                <a:satMod val="400000"/>
              </a:schemeClr>
            </a:duotone>
          </a:blip>
          <a:stretch>
            <a:fillRect/>
          </a:stretch>
        </p:blipFill>
        <p:spPr>
          <a:xfrm>
            <a:off x="7066552" y="4846"/>
            <a:ext cx="5127174" cy="6853154"/>
          </a:xfrm>
          <a:prstGeom prst="rect">
            <a:avLst/>
          </a:prstGeom>
        </p:spPr>
      </p:pic>
      <p:sp>
        <p:nvSpPr>
          <p:cNvPr id="2" name="Google Shape;1293;p55">
            <a:extLst>
              <a:ext uri="{FF2B5EF4-FFF2-40B4-BE49-F238E27FC236}">
                <a16:creationId xmlns:a16="http://schemas.microsoft.com/office/drawing/2014/main" id="{07EF0315-EF33-40CB-BBD3-C1955C0D22B7}"/>
              </a:ext>
            </a:extLst>
          </p:cNvPr>
          <p:cNvSpPr txBox="1">
            <a:spLocks/>
          </p:cNvSpPr>
          <p:nvPr/>
        </p:nvSpPr>
        <p:spPr>
          <a:xfrm>
            <a:off x="1486648" y="1876254"/>
            <a:ext cx="3805800" cy="551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accent6"/>
              </a:buClr>
              <a:buSzPts val="2800"/>
              <a:buFont typeface="Saira SemiCondensed ExtraBold"/>
              <a:buNone/>
              <a:defRPr sz="35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R="0" lvl="1"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2pPr>
            <a:lvl3pPr marR="0" lvl="2"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3pPr>
            <a:lvl4pPr marR="0" lvl="3"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4pPr>
            <a:lvl5pPr marR="0" lvl="4"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5pPr>
            <a:lvl6pPr marR="0" lvl="5"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6pPr>
            <a:lvl7pPr marR="0" lvl="6"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7pPr>
            <a:lvl8pPr marR="0" lvl="7"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8pPr>
            <a:lvl9pPr marR="0" lvl="8" algn="l" rtl="0">
              <a:lnSpc>
                <a:spcPct val="100000"/>
              </a:lnSpc>
              <a:spcBef>
                <a:spcPts val="0"/>
              </a:spcBef>
              <a:spcAft>
                <a:spcPts val="0"/>
              </a:spcAft>
              <a:buClr>
                <a:schemeClr val="accent6"/>
              </a:buClr>
              <a:buSzPts val="2800"/>
              <a:buFont typeface="Saira SemiCondensed ExtraBold"/>
              <a:buNone/>
              <a:defRPr sz="28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FFFFFF"/>
              </a:buClr>
              <a:buSzPts val="2800"/>
              <a:buFont typeface="Saira SemiCondensed ExtraBold"/>
              <a:buNone/>
              <a:tabLst/>
              <a:defRPr/>
            </a:pPr>
            <a:r>
              <a:rPr kumimoji="0" lang="en-US" sz="3500" b="0" i="0" u="none" strike="noStrike" kern="0" cap="none" spc="0" normalizeH="0" baseline="0" noProof="0" dirty="0">
                <a:ln>
                  <a:noFill/>
                </a:ln>
                <a:solidFill>
                  <a:srgbClr val="F7743C"/>
                </a:solidFill>
                <a:effectLst/>
                <a:uLnTx/>
                <a:uFillTx/>
                <a:latin typeface="Saira SemiCondensed ExtraBold"/>
                <a:sym typeface="Saira SemiCondensed ExtraBold"/>
              </a:rPr>
              <a:t>About the project</a:t>
            </a:r>
          </a:p>
        </p:txBody>
      </p:sp>
      <p:grpSp>
        <p:nvGrpSpPr>
          <p:cNvPr id="4" name="Google Shape;1302;p55">
            <a:extLst>
              <a:ext uri="{FF2B5EF4-FFF2-40B4-BE49-F238E27FC236}">
                <a16:creationId xmlns:a16="http://schemas.microsoft.com/office/drawing/2014/main" id="{C6C5DDCC-2797-447E-A543-2A9218A8D557}"/>
              </a:ext>
            </a:extLst>
          </p:cNvPr>
          <p:cNvGrpSpPr/>
          <p:nvPr/>
        </p:nvGrpSpPr>
        <p:grpSpPr>
          <a:xfrm rot="14053952">
            <a:off x="5735824" y="3211269"/>
            <a:ext cx="161701" cy="641985"/>
            <a:chOff x="7608634" y="5343951"/>
            <a:chExt cx="161700" cy="641982"/>
          </a:xfrm>
        </p:grpSpPr>
        <p:sp>
          <p:nvSpPr>
            <p:cNvPr id="37" name="Google Shape;1303;p55">
              <a:extLst>
                <a:ext uri="{FF2B5EF4-FFF2-40B4-BE49-F238E27FC236}">
                  <a16:creationId xmlns:a16="http://schemas.microsoft.com/office/drawing/2014/main" id="{28A6C057-D0F5-49A9-8E8E-E423FE53E830}"/>
                </a:ext>
              </a:extLst>
            </p:cNvPr>
            <p:cNvSpPr/>
            <p:nvPr/>
          </p:nvSpPr>
          <p:spPr>
            <a:xfrm>
              <a:off x="7608634" y="584613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304;p55">
              <a:extLst>
                <a:ext uri="{FF2B5EF4-FFF2-40B4-BE49-F238E27FC236}">
                  <a16:creationId xmlns:a16="http://schemas.microsoft.com/office/drawing/2014/main" id="{5956B3CD-B135-4742-93D2-E9E463486197}"/>
                </a:ext>
              </a:extLst>
            </p:cNvPr>
            <p:cNvSpPr/>
            <p:nvPr/>
          </p:nvSpPr>
          <p:spPr>
            <a:xfrm>
              <a:off x="7608634" y="5678739"/>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305;p55">
              <a:extLst>
                <a:ext uri="{FF2B5EF4-FFF2-40B4-BE49-F238E27FC236}">
                  <a16:creationId xmlns:a16="http://schemas.microsoft.com/office/drawing/2014/main" id="{58690CE0-BE15-4845-85D9-71DC9E14F8F9}"/>
                </a:ext>
              </a:extLst>
            </p:cNvPr>
            <p:cNvSpPr/>
            <p:nvPr/>
          </p:nvSpPr>
          <p:spPr>
            <a:xfrm>
              <a:off x="7608634" y="551134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306;p55">
              <a:extLst>
                <a:ext uri="{FF2B5EF4-FFF2-40B4-BE49-F238E27FC236}">
                  <a16:creationId xmlns:a16="http://schemas.microsoft.com/office/drawing/2014/main" id="{26D2AB80-781D-4845-9805-BB98F9B4C8E5}"/>
                </a:ext>
              </a:extLst>
            </p:cNvPr>
            <p:cNvSpPr/>
            <p:nvPr/>
          </p:nvSpPr>
          <p:spPr>
            <a:xfrm>
              <a:off x="7608634" y="534395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1307;p55">
            <a:extLst>
              <a:ext uri="{FF2B5EF4-FFF2-40B4-BE49-F238E27FC236}">
                <a16:creationId xmlns:a16="http://schemas.microsoft.com/office/drawing/2014/main" id="{4D80EC08-4F30-4513-989A-8AEDF40E15E4}"/>
              </a:ext>
            </a:extLst>
          </p:cNvPr>
          <p:cNvSpPr/>
          <p:nvPr/>
        </p:nvSpPr>
        <p:spPr>
          <a:xfrm>
            <a:off x="3083319" y="889733"/>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308;p55">
            <a:extLst>
              <a:ext uri="{FF2B5EF4-FFF2-40B4-BE49-F238E27FC236}">
                <a16:creationId xmlns:a16="http://schemas.microsoft.com/office/drawing/2014/main" id="{15681049-DFB9-40EE-A08B-0EDA5FBEACCD}"/>
              </a:ext>
            </a:extLst>
          </p:cNvPr>
          <p:cNvSpPr/>
          <p:nvPr/>
        </p:nvSpPr>
        <p:spPr>
          <a:xfrm>
            <a:off x="6053304" y="2194658"/>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1309;p55">
            <a:extLst>
              <a:ext uri="{FF2B5EF4-FFF2-40B4-BE49-F238E27FC236}">
                <a16:creationId xmlns:a16="http://schemas.microsoft.com/office/drawing/2014/main" id="{87CC6988-6A44-4A10-AB82-F14D8F91832C}"/>
              </a:ext>
            </a:extLst>
          </p:cNvPr>
          <p:cNvSpPr/>
          <p:nvPr/>
        </p:nvSpPr>
        <p:spPr>
          <a:xfrm>
            <a:off x="8820604" y="94529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310;p55">
            <a:extLst>
              <a:ext uri="{FF2B5EF4-FFF2-40B4-BE49-F238E27FC236}">
                <a16:creationId xmlns:a16="http://schemas.microsoft.com/office/drawing/2014/main" id="{B4345AA1-F5D5-4AA2-889E-9EBF8E2F13E0}"/>
              </a:ext>
            </a:extLst>
          </p:cNvPr>
          <p:cNvSpPr/>
          <p:nvPr/>
        </p:nvSpPr>
        <p:spPr>
          <a:xfrm>
            <a:off x="5286873" y="4712106"/>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311;p55">
            <a:extLst>
              <a:ext uri="{FF2B5EF4-FFF2-40B4-BE49-F238E27FC236}">
                <a16:creationId xmlns:a16="http://schemas.microsoft.com/office/drawing/2014/main" id="{9F174091-38E7-4881-A389-BDB2504E4907}"/>
              </a:ext>
            </a:extLst>
          </p:cNvPr>
          <p:cNvSpPr/>
          <p:nvPr/>
        </p:nvSpPr>
        <p:spPr>
          <a:xfrm>
            <a:off x="7891404" y="3937733"/>
            <a:ext cx="141300" cy="1413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338;p55">
            <a:extLst>
              <a:ext uri="{FF2B5EF4-FFF2-40B4-BE49-F238E27FC236}">
                <a16:creationId xmlns:a16="http://schemas.microsoft.com/office/drawing/2014/main" id="{BA002F27-68C9-42DB-94AB-C6C19632A7D4}"/>
              </a:ext>
            </a:extLst>
          </p:cNvPr>
          <p:cNvSpPr/>
          <p:nvPr/>
        </p:nvSpPr>
        <p:spPr>
          <a:xfrm>
            <a:off x="636854" y="3883595"/>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 name="Google Shape;1263;p54">
            <a:extLst>
              <a:ext uri="{FF2B5EF4-FFF2-40B4-BE49-F238E27FC236}">
                <a16:creationId xmlns:a16="http://schemas.microsoft.com/office/drawing/2014/main" id="{CDB667E8-BDCD-4226-9A57-20C35E0D7EC3}"/>
              </a:ext>
            </a:extLst>
          </p:cNvPr>
          <p:cNvGrpSpPr/>
          <p:nvPr/>
        </p:nvGrpSpPr>
        <p:grpSpPr>
          <a:xfrm>
            <a:off x="7219380" y="4377467"/>
            <a:ext cx="719774" cy="669278"/>
            <a:chOff x="4818730" y="3307263"/>
            <a:chExt cx="1827512" cy="1699300"/>
          </a:xfrm>
        </p:grpSpPr>
        <p:sp>
          <p:nvSpPr>
            <p:cNvPr id="42" name="Google Shape;1264;p54">
              <a:extLst>
                <a:ext uri="{FF2B5EF4-FFF2-40B4-BE49-F238E27FC236}">
                  <a16:creationId xmlns:a16="http://schemas.microsoft.com/office/drawing/2014/main" id="{44F54996-1FD7-4CED-95E5-76D109A3ECAC}"/>
                </a:ext>
              </a:extLst>
            </p:cNvPr>
            <p:cNvSpPr/>
            <p:nvPr/>
          </p:nvSpPr>
          <p:spPr>
            <a:xfrm rot="-2700000">
              <a:off x="4865915"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265;p54">
              <a:extLst>
                <a:ext uri="{FF2B5EF4-FFF2-40B4-BE49-F238E27FC236}">
                  <a16:creationId xmlns:a16="http://schemas.microsoft.com/office/drawing/2014/main" id="{A6BE1196-E110-4B2D-A735-F2E94080270D}"/>
                </a:ext>
              </a:extLst>
            </p:cNvPr>
            <p:cNvSpPr/>
            <p:nvPr/>
          </p:nvSpPr>
          <p:spPr>
            <a:xfrm rot="-2700000">
              <a:off x="5242240"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266;p54">
              <a:extLst>
                <a:ext uri="{FF2B5EF4-FFF2-40B4-BE49-F238E27FC236}">
                  <a16:creationId xmlns:a16="http://schemas.microsoft.com/office/drawing/2014/main" id="{ED5F69C7-693A-4DCF-97FA-45C053859466}"/>
                </a:ext>
              </a:extLst>
            </p:cNvPr>
            <p:cNvSpPr/>
            <p:nvPr/>
          </p:nvSpPr>
          <p:spPr>
            <a:xfrm rot="-2700000">
              <a:off x="5618569" y="3354448"/>
              <a:ext cx="227830" cy="227830"/>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267;p54">
              <a:extLst>
                <a:ext uri="{FF2B5EF4-FFF2-40B4-BE49-F238E27FC236}">
                  <a16:creationId xmlns:a16="http://schemas.microsoft.com/office/drawing/2014/main" id="{57113CF9-0737-4A9C-A94E-B75ED8D6F2AD}"/>
                </a:ext>
              </a:extLst>
            </p:cNvPr>
            <p:cNvSpPr/>
            <p:nvPr/>
          </p:nvSpPr>
          <p:spPr>
            <a:xfrm rot="-2700000">
              <a:off x="5994898"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68;p54">
              <a:extLst>
                <a:ext uri="{FF2B5EF4-FFF2-40B4-BE49-F238E27FC236}">
                  <a16:creationId xmlns:a16="http://schemas.microsoft.com/office/drawing/2014/main" id="{A30A7D11-2E17-4FCB-BB7B-1EE6DC68BB0E}"/>
                </a:ext>
              </a:extLst>
            </p:cNvPr>
            <p:cNvSpPr/>
            <p:nvPr/>
          </p:nvSpPr>
          <p:spPr>
            <a:xfrm rot="-2700000">
              <a:off x="6371227" y="33544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69;p54">
              <a:extLst>
                <a:ext uri="{FF2B5EF4-FFF2-40B4-BE49-F238E27FC236}">
                  <a16:creationId xmlns:a16="http://schemas.microsoft.com/office/drawing/2014/main" id="{DB294D6D-D2A7-4055-AC4D-B8A31093BF63}"/>
                </a:ext>
              </a:extLst>
            </p:cNvPr>
            <p:cNvSpPr/>
            <p:nvPr/>
          </p:nvSpPr>
          <p:spPr>
            <a:xfrm rot="-2700000">
              <a:off x="4865915"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270;p54">
              <a:extLst>
                <a:ext uri="{FF2B5EF4-FFF2-40B4-BE49-F238E27FC236}">
                  <a16:creationId xmlns:a16="http://schemas.microsoft.com/office/drawing/2014/main" id="{A34055A9-E209-4C29-8282-CC71912B3DCC}"/>
                </a:ext>
              </a:extLst>
            </p:cNvPr>
            <p:cNvSpPr/>
            <p:nvPr/>
          </p:nvSpPr>
          <p:spPr>
            <a:xfrm rot="-2700000">
              <a:off x="5242240"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271;p54">
              <a:extLst>
                <a:ext uri="{FF2B5EF4-FFF2-40B4-BE49-F238E27FC236}">
                  <a16:creationId xmlns:a16="http://schemas.microsoft.com/office/drawing/2014/main" id="{7B984569-F3FA-40EC-A022-4DF2192AA5FB}"/>
                </a:ext>
              </a:extLst>
            </p:cNvPr>
            <p:cNvSpPr/>
            <p:nvPr/>
          </p:nvSpPr>
          <p:spPr>
            <a:xfrm rot="-2700000">
              <a:off x="5618569"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272;p54">
              <a:extLst>
                <a:ext uri="{FF2B5EF4-FFF2-40B4-BE49-F238E27FC236}">
                  <a16:creationId xmlns:a16="http://schemas.microsoft.com/office/drawing/2014/main" id="{5CC090DA-8EFF-4009-934C-EE4996E97B4B}"/>
                </a:ext>
              </a:extLst>
            </p:cNvPr>
            <p:cNvSpPr/>
            <p:nvPr/>
          </p:nvSpPr>
          <p:spPr>
            <a:xfrm rot="-2700000">
              <a:off x="5994898" y="369872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273;p54">
              <a:extLst>
                <a:ext uri="{FF2B5EF4-FFF2-40B4-BE49-F238E27FC236}">
                  <a16:creationId xmlns:a16="http://schemas.microsoft.com/office/drawing/2014/main" id="{978B6740-9F1C-478E-8386-ADADD7793649}"/>
                </a:ext>
              </a:extLst>
            </p:cNvPr>
            <p:cNvSpPr/>
            <p:nvPr/>
          </p:nvSpPr>
          <p:spPr>
            <a:xfrm rot="-2700000">
              <a:off x="6371227" y="3698723"/>
              <a:ext cx="227830" cy="227830"/>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274;p54">
              <a:extLst>
                <a:ext uri="{FF2B5EF4-FFF2-40B4-BE49-F238E27FC236}">
                  <a16:creationId xmlns:a16="http://schemas.microsoft.com/office/drawing/2014/main" id="{41B234B6-D393-4515-AF8E-1210223897AD}"/>
                </a:ext>
              </a:extLst>
            </p:cNvPr>
            <p:cNvSpPr/>
            <p:nvPr/>
          </p:nvSpPr>
          <p:spPr>
            <a:xfrm rot="-2700000">
              <a:off x="4865915"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275;p54">
              <a:extLst>
                <a:ext uri="{FF2B5EF4-FFF2-40B4-BE49-F238E27FC236}">
                  <a16:creationId xmlns:a16="http://schemas.microsoft.com/office/drawing/2014/main" id="{F508184A-4C54-40D2-9C8E-72E3B44FC9D1}"/>
                </a:ext>
              </a:extLst>
            </p:cNvPr>
            <p:cNvSpPr/>
            <p:nvPr/>
          </p:nvSpPr>
          <p:spPr>
            <a:xfrm rot="-2700000">
              <a:off x="5242240" y="4042998"/>
              <a:ext cx="227830" cy="227830"/>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276;p54">
              <a:extLst>
                <a:ext uri="{FF2B5EF4-FFF2-40B4-BE49-F238E27FC236}">
                  <a16:creationId xmlns:a16="http://schemas.microsoft.com/office/drawing/2014/main" id="{C1FC3983-A270-492D-A2BA-0760D52ED9B9}"/>
                </a:ext>
              </a:extLst>
            </p:cNvPr>
            <p:cNvSpPr/>
            <p:nvPr/>
          </p:nvSpPr>
          <p:spPr>
            <a:xfrm rot="-2700000">
              <a:off x="5618569"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77;p54">
              <a:extLst>
                <a:ext uri="{FF2B5EF4-FFF2-40B4-BE49-F238E27FC236}">
                  <a16:creationId xmlns:a16="http://schemas.microsoft.com/office/drawing/2014/main" id="{68B014EE-8EE5-4437-82B3-34B4EF3191EC}"/>
                </a:ext>
              </a:extLst>
            </p:cNvPr>
            <p:cNvSpPr/>
            <p:nvPr/>
          </p:nvSpPr>
          <p:spPr>
            <a:xfrm rot="-2700000">
              <a:off x="5994898"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78;p54">
              <a:extLst>
                <a:ext uri="{FF2B5EF4-FFF2-40B4-BE49-F238E27FC236}">
                  <a16:creationId xmlns:a16="http://schemas.microsoft.com/office/drawing/2014/main" id="{DDC054B0-00FF-478C-9304-5FE127604777}"/>
                </a:ext>
              </a:extLst>
            </p:cNvPr>
            <p:cNvSpPr/>
            <p:nvPr/>
          </p:nvSpPr>
          <p:spPr>
            <a:xfrm rot="-2700000">
              <a:off x="6371227" y="404299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79;p54">
              <a:extLst>
                <a:ext uri="{FF2B5EF4-FFF2-40B4-BE49-F238E27FC236}">
                  <a16:creationId xmlns:a16="http://schemas.microsoft.com/office/drawing/2014/main" id="{37239AA8-6FBC-4EDE-AADE-8BB2907B2E34}"/>
                </a:ext>
              </a:extLst>
            </p:cNvPr>
            <p:cNvSpPr/>
            <p:nvPr/>
          </p:nvSpPr>
          <p:spPr>
            <a:xfrm rot="-2700000">
              <a:off x="4865915"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80;p54">
              <a:extLst>
                <a:ext uri="{FF2B5EF4-FFF2-40B4-BE49-F238E27FC236}">
                  <a16:creationId xmlns:a16="http://schemas.microsoft.com/office/drawing/2014/main" id="{8D037BCF-F98C-4977-AFBC-6590B15B602F}"/>
                </a:ext>
              </a:extLst>
            </p:cNvPr>
            <p:cNvSpPr/>
            <p:nvPr/>
          </p:nvSpPr>
          <p:spPr>
            <a:xfrm rot="-2700000">
              <a:off x="5242240"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81;p54">
              <a:extLst>
                <a:ext uri="{FF2B5EF4-FFF2-40B4-BE49-F238E27FC236}">
                  <a16:creationId xmlns:a16="http://schemas.microsoft.com/office/drawing/2014/main" id="{20642B45-CDBC-40AC-95ED-E6AAE502DD25}"/>
                </a:ext>
              </a:extLst>
            </p:cNvPr>
            <p:cNvSpPr/>
            <p:nvPr/>
          </p:nvSpPr>
          <p:spPr>
            <a:xfrm rot="-2700000">
              <a:off x="5618569"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82;p54">
              <a:extLst>
                <a:ext uri="{FF2B5EF4-FFF2-40B4-BE49-F238E27FC236}">
                  <a16:creationId xmlns:a16="http://schemas.microsoft.com/office/drawing/2014/main" id="{818DC193-7709-448A-A1B1-EDEDB3C482DD}"/>
                </a:ext>
              </a:extLst>
            </p:cNvPr>
            <p:cNvSpPr/>
            <p:nvPr/>
          </p:nvSpPr>
          <p:spPr>
            <a:xfrm rot="-2700000">
              <a:off x="5994898"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283;p54">
              <a:extLst>
                <a:ext uri="{FF2B5EF4-FFF2-40B4-BE49-F238E27FC236}">
                  <a16:creationId xmlns:a16="http://schemas.microsoft.com/office/drawing/2014/main" id="{F727E120-5ACC-4587-BBDF-D9CE248174F7}"/>
                </a:ext>
              </a:extLst>
            </p:cNvPr>
            <p:cNvSpPr/>
            <p:nvPr/>
          </p:nvSpPr>
          <p:spPr>
            <a:xfrm rot="-2700000">
              <a:off x="6371227" y="4387273"/>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84;p54">
              <a:extLst>
                <a:ext uri="{FF2B5EF4-FFF2-40B4-BE49-F238E27FC236}">
                  <a16:creationId xmlns:a16="http://schemas.microsoft.com/office/drawing/2014/main" id="{EAB27F81-4A2C-457F-8952-0A54CF53ABD9}"/>
                </a:ext>
              </a:extLst>
            </p:cNvPr>
            <p:cNvSpPr/>
            <p:nvPr/>
          </p:nvSpPr>
          <p:spPr>
            <a:xfrm rot="-2700000">
              <a:off x="4865915" y="4731548"/>
              <a:ext cx="227830" cy="227830"/>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85;p54">
              <a:extLst>
                <a:ext uri="{FF2B5EF4-FFF2-40B4-BE49-F238E27FC236}">
                  <a16:creationId xmlns:a16="http://schemas.microsoft.com/office/drawing/2014/main" id="{0C190671-3FD7-47DC-B0CC-FA8044662D76}"/>
                </a:ext>
              </a:extLst>
            </p:cNvPr>
            <p:cNvSpPr/>
            <p:nvPr/>
          </p:nvSpPr>
          <p:spPr>
            <a:xfrm rot="-2700000">
              <a:off x="5242240"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286;p54">
              <a:extLst>
                <a:ext uri="{FF2B5EF4-FFF2-40B4-BE49-F238E27FC236}">
                  <a16:creationId xmlns:a16="http://schemas.microsoft.com/office/drawing/2014/main" id="{9BDA2D19-A5F7-444D-A5F9-C8A590B6864C}"/>
                </a:ext>
              </a:extLst>
            </p:cNvPr>
            <p:cNvSpPr/>
            <p:nvPr/>
          </p:nvSpPr>
          <p:spPr>
            <a:xfrm rot="-2700000">
              <a:off x="5618569" y="4731548"/>
              <a:ext cx="227830" cy="227830"/>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287;p54">
              <a:extLst>
                <a:ext uri="{FF2B5EF4-FFF2-40B4-BE49-F238E27FC236}">
                  <a16:creationId xmlns:a16="http://schemas.microsoft.com/office/drawing/2014/main" id="{66CEFB95-5622-4CE0-80B4-4F51B1F67C4A}"/>
                </a:ext>
              </a:extLst>
            </p:cNvPr>
            <p:cNvSpPr/>
            <p:nvPr/>
          </p:nvSpPr>
          <p:spPr>
            <a:xfrm rot="-2700000">
              <a:off x="5994898" y="4731548"/>
              <a:ext cx="227830" cy="227830"/>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288;p54">
              <a:extLst>
                <a:ext uri="{FF2B5EF4-FFF2-40B4-BE49-F238E27FC236}">
                  <a16:creationId xmlns:a16="http://schemas.microsoft.com/office/drawing/2014/main" id="{E00AD037-C7E6-4CA3-B7FD-5A3219AB6B68}"/>
                </a:ext>
              </a:extLst>
            </p:cNvPr>
            <p:cNvSpPr/>
            <p:nvPr/>
          </p:nvSpPr>
          <p:spPr>
            <a:xfrm rot="-2700000">
              <a:off x="6371227" y="4731548"/>
              <a:ext cx="227830" cy="227830"/>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8" name="Google Shape;1298;p55">
            <a:extLst>
              <a:ext uri="{FF2B5EF4-FFF2-40B4-BE49-F238E27FC236}">
                <a16:creationId xmlns:a16="http://schemas.microsoft.com/office/drawing/2014/main" id="{23B37E86-A40F-4488-A4B0-AE7AF023271A}"/>
              </a:ext>
            </a:extLst>
          </p:cNvPr>
          <p:cNvCxnSpPr/>
          <p:nvPr/>
        </p:nvCxnSpPr>
        <p:spPr>
          <a:xfrm rot="10800000">
            <a:off x="-928855" y="2574701"/>
            <a:ext cx="6467493" cy="0"/>
          </a:xfrm>
          <a:prstGeom prst="straightConnector1">
            <a:avLst/>
          </a:prstGeom>
          <a:noFill/>
          <a:ln w="19050" cap="flat" cmpd="sng">
            <a:solidFill>
              <a:schemeClr val="accent1"/>
            </a:solidFill>
            <a:prstDash val="solid"/>
            <a:round/>
            <a:headEnd type="none" w="med" len="med"/>
            <a:tailEnd type="none" w="med" len="med"/>
          </a:ln>
        </p:spPr>
      </p:cxnSp>
      <p:sp>
        <p:nvSpPr>
          <p:cNvPr id="70" name="Google Shape;1310;p55">
            <a:extLst>
              <a:ext uri="{FF2B5EF4-FFF2-40B4-BE49-F238E27FC236}">
                <a16:creationId xmlns:a16="http://schemas.microsoft.com/office/drawing/2014/main" id="{66BBDE42-891E-4CFB-B63B-2C9B12E44F60}"/>
              </a:ext>
            </a:extLst>
          </p:cNvPr>
          <p:cNvSpPr/>
          <p:nvPr/>
        </p:nvSpPr>
        <p:spPr>
          <a:xfrm>
            <a:off x="5538638" y="2479901"/>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1294;p55">
            <a:extLst>
              <a:ext uri="{FF2B5EF4-FFF2-40B4-BE49-F238E27FC236}">
                <a16:creationId xmlns:a16="http://schemas.microsoft.com/office/drawing/2014/main" id="{98A30A56-F145-4A6E-93B4-163047C0A985}"/>
              </a:ext>
            </a:extLst>
          </p:cNvPr>
          <p:cNvSpPr txBox="1">
            <a:spLocks/>
          </p:cNvSpPr>
          <p:nvPr/>
        </p:nvSpPr>
        <p:spPr>
          <a:xfrm>
            <a:off x="1486648" y="2737112"/>
            <a:ext cx="4051200" cy="63977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6"/>
              </a:buClr>
              <a:buSzPts val="1800"/>
              <a:buFont typeface="Sora"/>
              <a:buNone/>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Bridging the gap between hardware and software communication for in-game interaction</a:t>
            </a:r>
          </a:p>
        </p:txBody>
      </p:sp>
      <p:sp>
        <p:nvSpPr>
          <p:cNvPr id="76" name="Google Shape;1339;p55">
            <a:extLst>
              <a:ext uri="{FF2B5EF4-FFF2-40B4-BE49-F238E27FC236}">
                <a16:creationId xmlns:a16="http://schemas.microsoft.com/office/drawing/2014/main" id="{3E9B7DF3-D1F4-4BA2-B4DA-8A0656881FCF}"/>
              </a:ext>
            </a:extLst>
          </p:cNvPr>
          <p:cNvSpPr txBox="1">
            <a:spLocks/>
          </p:cNvSpPr>
          <p:nvPr/>
        </p:nvSpPr>
        <p:spPr>
          <a:xfrm>
            <a:off x="1481073" y="3405134"/>
            <a:ext cx="3805800" cy="2081266"/>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1"/>
              </a:buClr>
              <a:buSzPts val="1800"/>
              <a:buFont typeface="Arimo"/>
              <a:buChar char="●"/>
              <a:defRPr sz="1400" b="0" i="0" u="none" strike="noStrike" cap="none">
                <a:solidFill>
                  <a:schemeClr val="accent6"/>
                </a:solidFill>
                <a:latin typeface="Sora"/>
                <a:ea typeface="Sora"/>
                <a:cs typeface="Sora"/>
                <a:sym typeface="Sora"/>
              </a:defRPr>
            </a:lvl1pPr>
            <a:lvl2pPr marL="914400" marR="0" lvl="1"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2pPr>
            <a:lvl3pPr marL="1371600" marR="0" lvl="2"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3pPr>
            <a:lvl4pPr marL="1828800" marR="0" lvl="3"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4pPr>
            <a:lvl5pPr marL="2286000" marR="0" lvl="4"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5pPr>
            <a:lvl6pPr marL="2743200" marR="0" lvl="5"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6pPr>
            <a:lvl7pPr marL="3200400" marR="0" lvl="6"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7pPr>
            <a:lvl8pPr marL="3657600" marR="0" lvl="7"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8pPr>
            <a:lvl9pPr marL="4114800" marR="0" lvl="8" indent="-317500" algn="l" rtl="0">
              <a:lnSpc>
                <a:spcPct val="115000"/>
              </a:lnSpc>
              <a:spcBef>
                <a:spcPts val="0"/>
              </a:spcBef>
              <a:spcAft>
                <a:spcPts val="0"/>
              </a:spcAft>
              <a:buClr>
                <a:schemeClr val="dk1"/>
              </a:buClr>
              <a:buSzPts val="1400"/>
              <a:buFont typeface="Arimo"/>
              <a:buChar char="■"/>
              <a:defRPr sz="1400" b="0" i="0" u="none" strike="noStrike" cap="none">
                <a:solidFill>
                  <a:schemeClr val="accent6"/>
                </a:solidFill>
                <a:latin typeface="Sora"/>
                <a:ea typeface="Sora"/>
                <a:cs typeface="Sora"/>
                <a:sym typeface="Sora"/>
              </a:defRPr>
            </a:lvl9pPr>
          </a:lstStyle>
          <a:p>
            <a:pPr marL="457200" marR="0" lvl="0" indent="-342900" algn="l" defTabSz="914400" rtl="0" eaLnBrk="1" fontAlgn="auto" latinLnBrk="0" hangingPunct="1">
              <a:lnSpc>
                <a:spcPct val="100000"/>
              </a:lnSpc>
              <a:spcBef>
                <a:spcPts val="0"/>
              </a:spcBef>
              <a:spcAft>
                <a:spcPts val="0"/>
              </a:spcAft>
              <a:buClr>
                <a:srgbClr val="F7743C"/>
              </a:buClr>
              <a:buSzPts val="1800"/>
              <a:buFont typeface="Arimo"/>
              <a:buChar char="●"/>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Past, Present, Future exploration</a:t>
            </a:r>
          </a:p>
          <a:p>
            <a:pPr marL="457200" marR="0" lvl="0" indent="-342900" algn="l" defTabSz="914400" rtl="0" eaLnBrk="1" fontAlgn="auto" latinLnBrk="0" hangingPunct="1">
              <a:lnSpc>
                <a:spcPct val="100000"/>
              </a:lnSpc>
              <a:spcBef>
                <a:spcPts val="0"/>
              </a:spcBef>
              <a:spcAft>
                <a:spcPts val="0"/>
              </a:spcAft>
              <a:buClr>
                <a:srgbClr val="F7743C"/>
              </a:buClr>
              <a:buSzPts val="1800"/>
              <a:buFont typeface="Arimo"/>
              <a:buChar char="●"/>
              <a:tabLst/>
              <a:defRPr/>
            </a:pPr>
            <a:r>
              <a:rPr lang="en-US" kern="0" dirty="0">
                <a:solidFill>
                  <a:srgbClr val="FFFFFF"/>
                </a:solidFill>
              </a:rPr>
              <a:t>Big-tech companies and vision of unified development (common software standards)</a:t>
            </a:r>
            <a:endParaRPr kumimoji="0" lang="en-US" sz="1400" b="0" i="0" u="none" strike="noStrike" kern="0" cap="none" spc="0" normalizeH="0" baseline="0" noProof="0" dirty="0">
              <a:ln>
                <a:noFill/>
              </a:ln>
              <a:solidFill>
                <a:srgbClr val="FFFFFF"/>
              </a:solidFill>
              <a:effectLst/>
              <a:uLnTx/>
              <a:uFillTx/>
              <a:latin typeface="Sora"/>
              <a:cs typeface="Sora"/>
              <a:sym typeface="Sora"/>
            </a:endParaRPr>
          </a:p>
          <a:p>
            <a:pPr marL="457200" marR="0" lvl="0" indent="-342900" algn="l" defTabSz="914400" rtl="0" eaLnBrk="1" fontAlgn="auto" latinLnBrk="0" hangingPunct="1">
              <a:lnSpc>
                <a:spcPct val="100000"/>
              </a:lnSpc>
              <a:spcBef>
                <a:spcPts val="0"/>
              </a:spcBef>
              <a:spcAft>
                <a:spcPts val="0"/>
              </a:spcAft>
              <a:buClr>
                <a:srgbClr val="F7743C"/>
              </a:buClr>
              <a:buSzPts val="1800"/>
              <a:buFont typeface="Arimo"/>
              <a:buChar char="●"/>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Metaverse was already here</a:t>
            </a:r>
          </a:p>
          <a:p>
            <a:pPr marL="457200" marR="0" lvl="0" indent="-342900" algn="l" defTabSz="914400" rtl="0" eaLnBrk="1" fontAlgn="auto" latinLnBrk="0" hangingPunct="1">
              <a:lnSpc>
                <a:spcPct val="100000"/>
              </a:lnSpc>
              <a:spcBef>
                <a:spcPts val="0"/>
              </a:spcBef>
              <a:spcAft>
                <a:spcPts val="0"/>
              </a:spcAft>
              <a:buClr>
                <a:srgbClr val="F7743C"/>
              </a:buClr>
              <a:buSzPts val="1800"/>
              <a:buFont typeface="Arimo"/>
              <a:buChar char="●"/>
              <a:tabLst/>
              <a:defRPr/>
            </a:pPr>
            <a:r>
              <a:rPr kumimoji="0" lang="en-US" sz="1400" b="0" i="0" u="none" strike="noStrike" kern="0" cap="none" spc="0" normalizeH="0" baseline="0" noProof="0" dirty="0">
                <a:ln>
                  <a:noFill/>
                </a:ln>
                <a:solidFill>
                  <a:srgbClr val="FFFFFF"/>
                </a:solidFill>
                <a:effectLst/>
                <a:uLnTx/>
                <a:uFillTx/>
                <a:latin typeface="Sora"/>
                <a:cs typeface="Sora"/>
                <a:sym typeface="Sora"/>
              </a:rPr>
              <a:t>Gameplay Mechanics can be characterized as the way to enter the</a:t>
            </a:r>
          </a:p>
          <a:p>
            <a:pPr marL="457200" marR="0" lvl="0" indent="-342900" algn="l" defTabSz="914400" rtl="0" eaLnBrk="1" fontAlgn="auto" latinLnBrk="0" hangingPunct="1">
              <a:lnSpc>
                <a:spcPct val="100000"/>
              </a:lnSpc>
              <a:spcBef>
                <a:spcPts val="0"/>
              </a:spcBef>
              <a:spcAft>
                <a:spcPts val="0"/>
              </a:spcAft>
              <a:buClr>
                <a:srgbClr val="F7743C"/>
              </a:buClr>
              <a:buSzPts val="1800"/>
              <a:buFont typeface="Arimo"/>
              <a:buChar char="●"/>
              <a:tabLst/>
              <a:defRPr/>
            </a:pPr>
            <a:endParaRPr lang="en-US" kern="0" dirty="0">
              <a:solidFill>
                <a:srgbClr val="FFFFFF"/>
              </a:solidFill>
            </a:endParaRPr>
          </a:p>
        </p:txBody>
      </p:sp>
      <p:sp>
        <p:nvSpPr>
          <p:cNvPr id="77" name="Google Shape;12;p2">
            <a:extLst>
              <a:ext uri="{FF2B5EF4-FFF2-40B4-BE49-F238E27FC236}">
                <a16:creationId xmlns:a16="http://schemas.microsoft.com/office/drawing/2014/main" id="{44F30CA5-BD8E-44F0-921B-357FF88D5FE6}"/>
              </a:ext>
            </a:extLst>
          </p:cNvPr>
          <p:cNvSpPr/>
          <p:nvPr/>
        </p:nvSpPr>
        <p:spPr>
          <a:xfrm rot="13709554" flipH="1">
            <a:off x="-837932" y="-2113406"/>
            <a:ext cx="3622467" cy="4425954"/>
          </a:xfrm>
          <a:prstGeom prst="lightningBolt">
            <a:avLst/>
          </a:prstGeom>
          <a:solidFill>
            <a:srgbClr val="212111"/>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1296;p55">
            <a:extLst>
              <a:ext uri="{FF2B5EF4-FFF2-40B4-BE49-F238E27FC236}">
                <a16:creationId xmlns:a16="http://schemas.microsoft.com/office/drawing/2014/main" id="{690F5EB8-DBC9-4CE5-960C-1369DB7CB16F}"/>
              </a:ext>
            </a:extLst>
          </p:cNvPr>
          <p:cNvSpPr/>
          <p:nvPr/>
        </p:nvSpPr>
        <p:spPr>
          <a:xfrm flipH="1">
            <a:off x="7011986" y="-20300"/>
            <a:ext cx="45719" cy="6878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12;p2">
            <a:extLst>
              <a:ext uri="{FF2B5EF4-FFF2-40B4-BE49-F238E27FC236}">
                <a16:creationId xmlns:a16="http://schemas.microsoft.com/office/drawing/2014/main" id="{545A586C-6D88-47CE-9A34-6800CB74D91F}"/>
              </a:ext>
            </a:extLst>
          </p:cNvPr>
          <p:cNvSpPr/>
          <p:nvPr/>
        </p:nvSpPr>
        <p:spPr>
          <a:xfrm rot="2172941" flipH="1">
            <a:off x="8853627" y="3922570"/>
            <a:ext cx="3622467" cy="4425954"/>
          </a:xfrm>
          <a:prstGeom prst="lightningBolt">
            <a:avLst/>
          </a:prstGeom>
          <a:solidFill>
            <a:srgbClr val="0E0E07"/>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Rectangle 68">
            <a:extLst>
              <a:ext uri="{FF2B5EF4-FFF2-40B4-BE49-F238E27FC236}">
                <a16:creationId xmlns:a16="http://schemas.microsoft.com/office/drawing/2014/main" id="{E4DC071C-C021-4D84-98FD-DFCA9AEC3716}"/>
              </a:ext>
            </a:extLst>
          </p:cNvPr>
          <p:cNvSpPr/>
          <p:nvPr/>
        </p:nvSpPr>
        <p:spPr>
          <a:xfrm>
            <a:off x="2274333" y="4901706"/>
            <a:ext cx="838692" cy="369332"/>
          </a:xfrm>
          <a:prstGeom prst="rect">
            <a:avLst/>
          </a:prstGeom>
          <a:noFill/>
          <a:ln>
            <a:noFill/>
          </a:ln>
          <a:effectLst>
            <a:glow>
              <a:schemeClr val="accent1">
                <a:alpha val="41000"/>
              </a:schemeClr>
            </a:glow>
          </a:effectLst>
        </p:spPr>
        <p:txBody>
          <a:bodyPr wrap="none" lIns="91440" tIns="45720" rIns="91440" bIns="45720">
            <a:spAutoFit/>
          </a:bodyPr>
          <a:lstStyle/>
          <a:p>
            <a:pPr algn="ctr"/>
            <a:r>
              <a:rPr lang="en-US" b="1" dirty="0">
                <a:ln w="12700">
                  <a:solidFill>
                    <a:schemeClr val="tx2">
                      <a:lumMod val="75000"/>
                    </a:schemeClr>
                  </a:solidFill>
                  <a:prstDash val="solid"/>
                </a:ln>
                <a:pattFill prst="dkUpDiag">
                  <a:fgClr>
                    <a:schemeClr val="tx2"/>
                  </a:fgClr>
                  <a:bgClr>
                    <a:schemeClr val="tx2">
                      <a:lumMod val="20000"/>
                      <a:lumOff val="80000"/>
                    </a:schemeClr>
                  </a:bgClr>
                </a:pattFill>
                <a:effectLst>
                  <a:glow rad="228600">
                    <a:schemeClr val="accent5">
                      <a:satMod val="175000"/>
                      <a:alpha val="40000"/>
                    </a:schemeClr>
                  </a:glow>
                  <a:outerShdw dist="38100" dir="2640000" algn="bl" rotWithShape="0">
                    <a:schemeClr val="tx2">
                      <a:lumMod val="75000"/>
                    </a:schemeClr>
                  </a:outerShdw>
                </a:effectLst>
                <a:latin typeface="Saira SemiCondensed ExtraBold" panose="00000906000000000000" charset="0"/>
              </a:rPr>
              <a:t>Matrix</a:t>
            </a:r>
          </a:p>
        </p:txBody>
      </p:sp>
    </p:spTree>
    <p:extLst>
      <p:ext uri="{BB962C8B-B14F-4D97-AF65-F5344CB8AC3E}">
        <p14:creationId xmlns:p14="http://schemas.microsoft.com/office/powerpoint/2010/main" val="4780830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pattFill prst="solidDmnd">
          <a:fgClr>
            <a:schemeClr val="bg1"/>
          </a:fgClr>
          <a:bgClr>
            <a:schemeClr val="bg1"/>
          </a:bgClr>
        </a:pattFill>
        <a:effectLst/>
      </p:bgPr>
    </p:bg>
    <p:spTree>
      <p:nvGrpSpPr>
        <p:cNvPr id="1" name=""/>
        <p:cNvGrpSpPr/>
        <p:nvPr/>
      </p:nvGrpSpPr>
      <p:grpSpPr>
        <a:xfrm>
          <a:off x="0" y="0"/>
          <a:ext cx="0" cy="0"/>
          <a:chOff x="0" y="0"/>
          <a:chExt cx="0" cy="0"/>
        </a:xfrm>
      </p:grpSpPr>
      <p:sp>
        <p:nvSpPr>
          <p:cNvPr id="2" name="Google Shape;11;p2">
            <a:extLst>
              <a:ext uri="{FF2B5EF4-FFF2-40B4-BE49-F238E27FC236}">
                <a16:creationId xmlns:a16="http://schemas.microsoft.com/office/drawing/2014/main" id="{31C05538-AE5D-4775-BF6B-CFFA59D48304}"/>
              </a:ext>
            </a:extLst>
          </p:cNvPr>
          <p:cNvSpPr/>
          <p:nvPr/>
        </p:nvSpPr>
        <p:spPr>
          <a:xfrm rot="19800010">
            <a:off x="-712481" y="4659526"/>
            <a:ext cx="3812743" cy="3812743"/>
          </a:xfrm>
          <a:prstGeom prst="lightningBolt">
            <a:avLst/>
          </a:prstGeom>
          <a:ln/>
        </p:spPr>
        <p:style>
          <a:lnRef idx="2">
            <a:schemeClr val="accent5"/>
          </a:lnRef>
          <a:fillRef idx="1">
            <a:schemeClr val="lt1"/>
          </a:fillRef>
          <a:effectRef idx="0">
            <a:schemeClr val="accent5"/>
          </a:effectRef>
          <a:fontRef idx="minor">
            <a:schemeClr val="dk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Google Shape;12;p2">
            <a:extLst>
              <a:ext uri="{FF2B5EF4-FFF2-40B4-BE49-F238E27FC236}">
                <a16:creationId xmlns:a16="http://schemas.microsoft.com/office/drawing/2014/main" id="{EE1CF7AC-DA72-4353-94FE-C1DA59E626F6}"/>
              </a:ext>
            </a:extLst>
          </p:cNvPr>
          <p:cNvSpPr/>
          <p:nvPr/>
        </p:nvSpPr>
        <p:spPr>
          <a:xfrm rot="9000020">
            <a:off x="10309831" y="-842092"/>
            <a:ext cx="2447629" cy="2447629"/>
          </a:xfrm>
          <a:prstGeom prst="lightningBolt">
            <a:avLst/>
          </a:prstGeom>
          <a:solidFill>
            <a:srgbClr val="212111"/>
          </a:solidFill>
          <a:ln>
            <a:solidFill>
              <a:srgbClr val="41592C"/>
            </a:solidFill>
          </a:ln>
        </p:spPr>
        <p:style>
          <a:lnRef idx="3">
            <a:schemeClr val="lt1"/>
          </a:lnRef>
          <a:fillRef idx="1">
            <a:schemeClr val="accent5"/>
          </a:fillRef>
          <a:effectRef idx="1">
            <a:schemeClr val="accent5"/>
          </a:effectRef>
          <a:fontRef idx="minor">
            <a:schemeClr val="lt1"/>
          </a:fontRef>
        </p:style>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roup 3">
            <a:extLst>
              <a:ext uri="{FF2B5EF4-FFF2-40B4-BE49-F238E27FC236}">
                <a16:creationId xmlns:a16="http://schemas.microsoft.com/office/drawing/2014/main" id="{22BC184D-9D37-441B-9503-F2120C12E489}"/>
              </a:ext>
            </a:extLst>
          </p:cNvPr>
          <p:cNvGrpSpPr/>
          <p:nvPr/>
        </p:nvGrpSpPr>
        <p:grpSpPr>
          <a:xfrm>
            <a:off x="8399127" y="5108994"/>
            <a:ext cx="1187582" cy="1104265"/>
            <a:chOff x="9379963" y="4497336"/>
            <a:chExt cx="1187582" cy="1104265"/>
          </a:xfrm>
        </p:grpSpPr>
        <p:grpSp>
          <p:nvGrpSpPr>
            <p:cNvPr id="5" name="Google Shape;802;p51">
              <a:extLst>
                <a:ext uri="{FF2B5EF4-FFF2-40B4-BE49-F238E27FC236}">
                  <a16:creationId xmlns:a16="http://schemas.microsoft.com/office/drawing/2014/main" id="{81CF2D89-B81C-4AF8-BE26-0BCAA3C5E7D8}"/>
                </a:ext>
              </a:extLst>
            </p:cNvPr>
            <p:cNvGrpSpPr/>
            <p:nvPr/>
          </p:nvGrpSpPr>
          <p:grpSpPr>
            <a:xfrm>
              <a:off x="9379963" y="4497336"/>
              <a:ext cx="1187582" cy="1104265"/>
              <a:chOff x="4818730" y="3307263"/>
              <a:chExt cx="1827512" cy="1699300"/>
            </a:xfrm>
            <a:solidFill>
              <a:schemeClr val="bg1">
                <a:alpha val="28000"/>
              </a:schemeClr>
            </a:solidFill>
            <a:effectLst>
              <a:glow rad="127000">
                <a:schemeClr val="accent1">
                  <a:alpha val="15000"/>
                </a:schemeClr>
              </a:glow>
              <a:outerShdw blurRad="50800" dist="50800" dir="5400000" algn="ctr" rotWithShape="0">
                <a:srgbClr val="000000">
                  <a:alpha val="50000"/>
                </a:srgbClr>
              </a:outerShdw>
            </a:effectLst>
          </p:grpSpPr>
          <p:sp>
            <p:nvSpPr>
              <p:cNvPr id="32" name="Google Shape;803;p51">
                <a:extLst>
                  <a:ext uri="{FF2B5EF4-FFF2-40B4-BE49-F238E27FC236}">
                    <a16:creationId xmlns:a16="http://schemas.microsoft.com/office/drawing/2014/main" id="{115A95F7-DEA9-4FEC-A78B-D39A85D5EDDC}"/>
                  </a:ext>
                </a:extLst>
              </p:cNvPr>
              <p:cNvSpPr/>
              <p:nvPr/>
            </p:nvSpPr>
            <p:spPr>
              <a:xfrm rot="-2700000">
                <a:off x="4865915"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3" name="Google Shape;804;p51">
                <a:extLst>
                  <a:ext uri="{FF2B5EF4-FFF2-40B4-BE49-F238E27FC236}">
                    <a16:creationId xmlns:a16="http://schemas.microsoft.com/office/drawing/2014/main" id="{AEA1C605-B401-4136-BF27-28F129C9DE37}"/>
                  </a:ext>
                </a:extLst>
              </p:cNvPr>
              <p:cNvSpPr/>
              <p:nvPr/>
            </p:nvSpPr>
            <p:spPr>
              <a:xfrm rot="-2700000">
                <a:off x="5242240"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4" name="Google Shape;805;p51">
                <a:extLst>
                  <a:ext uri="{FF2B5EF4-FFF2-40B4-BE49-F238E27FC236}">
                    <a16:creationId xmlns:a16="http://schemas.microsoft.com/office/drawing/2014/main" id="{33884E3F-7438-4B61-9D05-11ABE53502B9}"/>
                  </a:ext>
                </a:extLst>
              </p:cNvPr>
              <p:cNvSpPr/>
              <p:nvPr/>
            </p:nvSpPr>
            <p:spPr>
              <a:xfrm rot="-2700000">
                <a:off x="5618569"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5" name="Google Shape;806;p51">
                <a:extLst>
                  <a:ext uri="{FF2B5EF4-FFF2-40B4-BE49-F238E27FC236}">
                    <a16:creationId xmlns:a16="http://schemas.microsoft.com/office/drawing/2014/main" id="{466BE396-7AC5-4648-B074-5C149BB39BB1}"/>
                  </a:ext>
                </a:extLst>
              </p:cNvPr>
              <p:cNvSpPr/>
              <p:nvPr/>
            </p:nvSpPr>
            <p:spPr>
              <a:xfrm rot="-2700000">
                <a:off x="5994898"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6" name="Google Shape;807;p51">
                <a:extLst>
                  <a:ext uri="{FF2B5EF4-FFF2-40B4-BE49-F238E27FC236}">
                    <a16:creationId xmlns:a16="http://schemas.microsoft.com/office/drawing/2014/main" id="{025017AD-0292-4B7B-85E6-CCD61C814DE3}"/>
                  </a:ext>
                </a:extLst>
              </p:cNvPr>
              <p:cNvSpPr/>
              <p:nvPr/>
            </p:nvSpPr>
            <p:spPr>
              <a:xfrm rot="-2700000">
                <a:off x="6371227" y="33544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808;p51">
                <a:extLst>
                  <a:ext uri="{FF2B5EF4-FFF2-40B4-BE49-F238E27FC236}">
                    <a16:creationId xmlns:a16="http://schemas.microsoft.com/office/drawing/2014/main" id="{E687F1AF-59FB-43A2-8CBA-598184431043}"/>
                  </a:ext>
                </a:extLst>
              </p:cNvPr>
              <p:cNvSpPr/>
              <p:nvPr/>
            </p:nvSpPr>
            <p:spPr>
              <a:xfrm rot="-2700000">
                <a:off x="4865915"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809;p51">
                <a:extLst>
                  <a:ext uri="{FF2B5EF4-FFF2-40B4-BE49-F238E27FC236}">
                    <a16:creationId xmlns:a16="http://schemas.microsoft.com/office/drawing/2014/main" id="{2D039AE3-84B6-4124-8B26-5F92AD4CE51A}"/>
                  </a:ext>
                </a:extLst>
              </p:cNvPr>
              <p:cNvSpPr/>
              <p:nvPr/>
            </p:nvSpPr>
            <p:spPr>
              <a:xfrm rot="-2700000">
                <a:off x="5242240"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810;p51">
                <a:extLst>
                  <a:ext uri="{FF2B5EF4-FFF2-40B4-BE49-F238E27FC236}">
                    <a16:creationId xmlns:a16="http://schemas.microsoft.com/office/drawing/2014/main" id="{38C10D8A-DCC0-41ED-BD6C-64C73D450CB6}"/>
                  </a:ext>
                </a:extLst>
              </p:cNvPr>
              <p:cNvSpPr/>
              <p:nvPr/>
            </p:nvSpPr>
            <p:spPr>
              <a:xfrm rot="-2700000">
                <a:off x="5618569"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811;p51">
                <a:extLst>
                  <a:ext uri="{FF2B5EF4-FFF2-40B4-BE49-F238E27FC236}">
                    <a16:creationId xmlns:a16="http://schemas.microsoft.com/office/drawing/2014/main" id="{F1F4C425-026F-4894-ADFB-EB067609D91E}"/>
                  </a:ext>
                </a:extLst>
              </p:cNvPr>
              <p:cNvSpPr/>
              <p:nvPr/>
            </p:nvSpPr>
            <p:spPr>
              <a:xfrm rot="-2700000">
                <a:off x="5994898"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1" name="Google Shape;812;p51">
                <a:extLst>
                  <a:ext uri="{FF2B5EF4-FFF2-40B4-BE49-F238E27FC236}">
                    <a16:creationId xmlns:a16="http://schemas.microsoft.com/office/drawing/2014/main" id="{4774673B-D980-46D7-A752-E28937B6C1BA}"/>
                  </a:ext>
                </a:extLst>
              </p:cNvPr>
              <p:cNvSpPr/>
              <p:nvPr/>
            </p:nvSpPr>
            <p:spPr>
              <a:xfrm rot="-2700000">
                <a:off x="6371227" y="369872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2" name="Google Shape;813;p51">
                <a:extLst>
                  <a:ext uri="{FF2B5EF4-FFF2-40B4-BE49-F238E27FC236}">
                    <a16:creationId xmlns:a16="http://schemas.microsoft.com/office/drawing/2014/main" id="{947FBCA6-12AA-4257-B831-A99930290DB9}"/>
                  </a:ext>
                </a:extLst>
              </p:cNvPr>
              <p:cNvSpPr/>
              <p:nvPr/>
            </p:nvSpPr>
            <p:spPr>
              <a:xfrm rot="-2700000">
                <a:off x="4865915"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3" name="Google Shape;814;p51">
                <a:extLst>
                  <a:ext uri="{FF2B5EF4-FFF2-40B4-BE49-F238E27FC236}">
                    <a16:creationId xmlns:a16="http://schemas.microsoft.com/office/drawing/2014/main" id="{E396B2BB-1B8F-4C0F-AB93-BFD3C8E35B96}"/>
                  </a:ext>
                </a:extLst>
              </p:cNvPr>
              <p:cNvSpPr/>
              <p:nvPr/>
            </p:nvSpPr>
            <p:spPr>
              <a:xfrm rot="-2700000">
                <a:off x="5242240"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4" name="Google Shape;815;p51">
                <a:extLst>
                  <a:ext uri="{FF2B5EF4-FFF2-40B4-BE49-F238E27FC236}">
                    <a16:creationId xmlns:a16="http://schemas.microsoft.com/office/drawing/2014/main" id="{4DA93D07-C183-47C5-A757-B1A4C9229953}"/>
                  </a:ext>
                </a:extLst>
              </p:cNvPr>
              <p:cNvSpPr/>
              <p:nvPr/>
            </p:nvSpPr>
            <p:spPr>
              <a:xfrm rot="-2700000">
                <a:off x="5618569"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816;p51">
                <a:extLst>
                  <a:ext uri="{FF2B5EF4-FFF2-40B4-BE49-F238E27FC236}">
                    <a16:creationId xmlns:a16="http://schemas.microsoft.com/office/drawing/2014/main" id="{5398EEA4-8135-4899-A9B6-C3C0C1983730}"/>
                  </a:ext>
                </a:extLst>
              </p:cNvPr>
              <p:cNvSpPr/>
              <p:nvPr/>
            </p:nvSpPr>
            <p:spPr>
              <a:xfrm rot="-2700000">
                <a:off x="5994898"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817;p51">
                <a:extLst>
                  <a:ext uri="{FF2B5EF4-FFF2-40B4-BE49-F238E27FC236}">
                    <a16:creationId xmlns:a16="http://schemas.microsoft.com/office/drawing/2014/main" id="{2FDFEA3C-FC46-4DAB-95D3-0F47EB813F8B}"/>
                  </a:ext>
                </a:extLst>
              </p:cNvPr>
              <p:cNvSpPr/>
              <p:nvPr/>
            </p:nvSpPr>
            <p:spPr>
              <a:xfrm rot="-2700000">
                <a:off x="6371227" y="404299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818;p51">
                <a:extLst>
                  <a:ext uri="{FF2B5EF4-FFF2-40B4-BE49-F238E27FC236}">
                    <a16:creationId xmlns:a16="http://schemas.microsoft.com/office/drawing/2014/main" id="{787C4A06-2D4A-42B2-8C6C-46AD557DC2D3}"/>
                  </a:ext>
                </a:extLst>
              </p:cNvPr>
              <p:cNvSpPr/>
              <p:nvPr/>
            </p:nvSpPr>
            <p:spPr>
              <a:xfrm rot="-2700000">
                <a:off x="4865915"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819;p51">
                <a:extLst>
                  <a:ext uri="{FF2B5EF4-FFF2-40B4-BE49-F238E27FC236}">
                    <a16:creationId xmlns:a16="http://schemas.microsoft.com/office/drawing/2014/main" id="{1EA5916D-E833-4385-9C01-7CF35CC10871}"/>
                  </a:ext>
                </a:extLst>
              </p:cNvPr>
              <p:cNvSpPr/>
              <p:nvPr/>
            </p:nvSpPr>
            <p:spPr>
              <a:xfrm rot="-2700000">
                <a:off x="5242240"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9" name="Google Shape;820;p51">
                <a:extLst>
                  <a:ext uri="{FF2B5EF4-FFF2-40B4-BE49-F238E27FC236}">
                    <a16:creationId xmlns:a16="http://schemas.microsoft.com/office/drawing/2014/main" id="{75474011-6686-4D0A-B618-E4771563A4AD}"/>
                  </a:ext>
                </a:extLst>
              </p:cNvPr>
              <p:cNvSpPr/>
              <p:nvPr/>
            </p:nvSpPr>
            <p:spPr>
              <a:xfrm rot="-2700000">
                <a:off x="5618569"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0" name="Google Shape;821;p51">
                <a:extLst>
                  <a:ext uri="{FF2B5EF4-FFF2-40B4-BE49-F238E27FC236}">
                    <a16:creationId xmlns:a16="http://schemas.microsoft.com/office/drawing/2014/main" id="{31D50C1D-0FD4-4C7E-948B-CF998A1E071A}"/>
                  </a:ext>
                </a:extLst>
              </p:cNvPr>
              <p:cNvSpPr/>
              <p:nvPr/>
            </p:nvSpPr>
            <p:spPr>
              <a:xfrm rot="-2700000">
                <a:off x="5994898"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1" name="Google Shape;822;p51">
                <a:extLst>
                  <a:ext uri="{FF2B5EF4-FFF2-40B4-BE49-F238E27FC236}">
                    <a16:creationId xmlns:a16="http://schemas.microsoft.com/office/drawing/2014/main" id="{9F80804C-3261-419A-B317-01689EC8B22C}"/>
                  </a:ext>
                </a:extLst>
              </p:cNvPr>
              <p:cNvSpPr/>
              <p:nvPr/>
            </p:nvSpPr>
            <p:spPr>
              <a:xfrm rot="-2700000">
                <a:off x="6371227" y="4387273"/>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2" name="Google Shape;823;p51">
                <a:extLst>
                  <a:ext uri="{FF2B5EF4-FFF2-40B4-BE49-F238E27FC236}">
                    <a16:creationId xmlns:a16="http://schemas.microsoft.com/office/drawing/2014/main" id="{25CE1E0A-D7C5-4828-B2C2-0BF1F41B0FA6}"/>
                  </a:ext>
                </a:extLst>
              </p:cNvPr>
              <p:cNvSpPr/>
              <p:nvPr/>
            </p:nvSpPr>
            <p:spPr>
              <a:xfrm rot="-2700000">
                <a:off x="4865915"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824;p51">
                <a:extLst>
                  <a:ext uri="{FF2B5EF4-FFF2-40B4-BE49-F238E27FC236}">
                    <a16:creationId xmlns:a16="http://schemas.microsoft.com/office/drawing/2014/main" id="{545D06C5-D6C9-48C1-A966-2D87DE082FC5}"/>
                  </a:ext>
                </a:extLst>
              </p:cNvPr>
              <p:cNvSpPr/>
              <p:nvPr/>
            </p:nvSpPr>
            <p:spPr>
              <a:xfrm rot="-2700000">
                <a:off x="5242240"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 name="Google Shape;825;p51">
                <a:extLst>
                  <a:ext uri="{FF2B5EF4-FFF2-40B4-BE49-F238E27FC236}">
                    <a16:creationId xmlns:a16="http://schemas.microsoft.com/office/drawing/2014/main" id="{C4868874-D5CD-4E2B-9381-DB3E72233B84}"/>
                  </a:ext>
                </a:extLst>
              </p:cNvPr>
              <p:cNvSpPr/>
              <p:nvPr/>
            </p:nvSpPr>
            <p:spPr>
              <a:xfrm rot="-2700000">
                <a:off x="5618569"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 name="Google Shape;826;p51">
                <a:extLst>
                  <a:ext uri="{FF2B5EF4-FFF2-40B4-BE49-F238E27FC236}">
                    <a16:creationId xmlns:a16="http://schemas.microsoft.com/office/drawing/2014/main" id="{40E129C3-6181-4AA8-A691-98456CC3BCE0}"/>
                  </a:ext>
                </a:extLst>
              </p:cNvPr>
              <p:cNvSpPr/>
              <p:nvPr/>
            </p:nvSpPr>
            <p:spPr>
              <a:xfrm rot="-2700000">
                <a:off x="5994898"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827;p51">
                <a:extLst>
                  <a:ext uri="{FF2B5EF4-FFF2-40B4-BE49-F238E27FC236}">
                    <a16:creationId xmlns:a16="http://schemas.microsoft.com/office/drawing/2014/main" id="{FF490983-48B0-4D7D-A89F-7346C301C750}"/>
                  </a:ext>
                </a:extLst>
              </p:cNvPr>
              <p:cNvSpPr/>
              <p:nvPr/>
            </p:nvSpPr>
            <p:spPr>
              <a:xfrm rot="-2700000">
                <a:off x="6371227" y="4731548"/>
                <a:ext cx="227830" cy="227830"/>
              </a:xfrm>
              <a:prstGeom prst="plus">
                <a:avLst>
                  <a:gd name="adj" fmla="val 39015"/>
                </a:avLst>
              </a:prstGeom>
              <a:grpFill/>
              <a:ln>
                <a:noFill/>
              </a:ln>
            </p:spPr>
            <p:txBody>
              <a:bodyPr spcFirstLastPara="1" wrap="square" lIns="91425" tIns="91425" rIns="91425" bIns="91425" anchor="ctr" anchorCtr="0">
                <a:noAutofit/>
              </a:bodyPr>
              <a:lstStyle/>
              <a:p>
                <a:pPr marL="0" marR="0" lvl="0" indent="0" defTabSz="91440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6" name="Group 5">
              <a:extLst>
                <a:ext uri="{FF2B5EF4-FFF2-40B4-BE49-F238E27FC236}">
                  <a16:creationId xmlns:a16="http://schemas.microsoft.com/office/drawing/2014/main" id="{D34E9EB2-D62D-450A-BF16-8648AD895791}"/>
                </a:ext>
              </a:extLst>
            </p:cNvPr>
            <p:cNvGrpSpPr/>
            <p:nvPr/>
          </p:nvGrpSpPr>
          <p:grpSpPr>
            <a:xfrm>
              <a:off x="9459173" y="4651735"/>
              <a:ext cx="965465" cy="814701"/>
              <a:chOff x="2122052" y="4430998"/>
              <a:chExt cx="516998" cy="436265"/>
            </a:xfrm>
          </p:grpSpPr>
          <p:sp>
            <p:nvSpPr>
              <p:cNvPr id="7" name="Google Shape;663;p48">
                <a:extLst>
                  <a:ext uri="{FF2B5EF4-FFF2-40B4-BE49-F238E27FC236}">
                    <a16:creationId xmlns:a16="http://schemas.microsoft.com/office/drawing/2014/main" id="{D4577CA8-5081-45AF-A9FC-B3B235B2F0ED}"/>
                  </a:ext>
                </a:extLst>
              </p:cNvPr>
              <p:cNvSpPr/>
              <p:nvPr/>
            </p:nvSpPr>
            <p:spPr>
              <a:xfrm rot="18900000">
                <a:off x="2122052"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664;p48">
                <a:extLst>
                  <a:ext uri="{FF2B5EF4-FFF2-40B4-BE49-F238E27FC236}">
                    <a16:creationId xmlns:a16="http://schemas.microsoft.com/office/drawing/2014/main" id="{8F175621-4F96-4CF8-A793-026A40DB84C4}"/>
                  </a:ext>
                </a:extLst>
              </p:cNvPr>
              <p:cNvSpPr/>
              <p:nvPr/>
            </p:nvSpPr>
            <p:spPr>
              <a:xfrm rot="18900000">
                <a:off x="2234310"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665;p48">
                <a:extLst>
                  <a:ext uri="{FF2B5EF4-FFF2-40B4-BE49-F238E27FC236}">
                    <a16:creationId xmlns:a16="http://schemas.microsoft.com/office/drawing/2014/main" id="{9E1BFC13-C604-4CA0-9121-A57FFA633FD5}"/>
                  </a:ext>
                </a:extLst>
              </p:cNvPr>
              <p:cNvSpPr/>
              <p:nvPr/>
            </p:nvSpPr>
            <p:spPr>
              <a:xfrm rot="18900000">
                <a:off x="2346569" y="4430998"/>
                <a:ext cx="67962" cy="67962"/>
              </a:xfrm>
              <a:prstGeom prst="plus">
                <a:avLst>
                  <a:gd name="adj" fmla="val 39015"/>
                </a:avLst>
              </a:prstGeom>
              <a:solidFill>
                <a:srgbClr val="FFFFFF">
                  <a:alpha val="361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666;p48">
                <a:extLst>
                  <a:ext uri="{FF2B5EF4-FFF2-40B4-BE49-F238E27FC236}">
                    <a16:creationId xmlns:a16="http://schemas.microsoft.com/office/drawing/2014/main" id="{B4F911B2-8C28-4B89-A8A4-E82100C03E18}"/>
                  </a:ext>
                </a:extLst>
              </p:cNvPr>
              <p:cNvSpPr/>
              <p:nvPr/>
            </p:nvSpPr>
            <p:spPr>
              <a:xfrm rot="18900000">
                <a:off x="2458828"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667;p48">
                <a:extLst>
                  <a:ext uri="{FF2B5EF4-FFF2-40B4-BE49-F238E27FC236}">
                    <a16:creationId xmlns:a16="http://schemas.microsoft.com/office/drawing/2014/main" id="{ED2FF76B-D2FE-41FC-A080-FA891D6B760E}"/>
                  </a:ext>
                </a:extLst>
              </p:cNvPr>
              <p:cNvSpPr/>
              <p:nvPr/>
            </p:nvSpPr>
            <p:spPr>
              <a:xfrm rot="18900000">
                <a:off x="2571087" y="4430998"/>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668;p48">
                <a:extLst>
                  <a:ext uri="{FF2B5EF4-FFF2-40B4-BE49-F238E27FC236}">
                    <a16:creationId xmlns:a16="http://schemas.microsoft.com/office/drawing/2014/main" id="{2860597A-2698-423B-90D5-74B59AC8E2BB}"/>
                  </a:ext>
                </a:extLst>
              </p:cNvPr>
              <p:cNvSpPr/>
              <p:nvPr/>
            </p:nvSpPr>
            <p:spPr>
              <a:xfrm rot="18900000">
                <a:off x="2122052"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669;p48">
                <a:extLst>
                  <a:ext uri="{FF2B5EF4-FFF2-40B4-BE49-F238E27FC236}">
                    <a16:creationId xmlns:a16="http://schemas.microsoft.com/office/drawing/2014/main" id="{3B503236-C75C-4449-BEBC-ABF3BFBD039F}"/>
                  </a:ext>
                </a:extLst>
              </p:cNvPr>
              <p:cNvSpPr/>
              <p:nvPr/>
            </p:nvSpPr>
            <p:spPr>
              <a:xfrm rot="18900000">
                <a:off x="2234310"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670;p48">
                <a:extLst>
                  <a:ext uri="{FF2B5EF4-FFF2-40B4-BE49-F238E27FC236}">
                    <a16:creationId xmlns:a16="http://schemas.microsoft.com/office/drawing/2014/main" id="{652DCB1A-7349-471B-A095-965D1A56C5A0}"/>
                  </a:ext>
                </a:extLst>
              </p:cNvPr>
              <p:cNvSpPr/>
              <p:nvPr/>
            </p:nvSpPr>
            <p:spPr>
              <a:xfrm rot="18900000">
                <a:off x="2346569"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671;p48">
                <a:extLst>
                  <a:ext uri="{FF2B5EF4-FFF2-40B4-BE49-F238E27FC236}">
                    <a16:creationId xmlns:a16="http://schemas.microsoft.com/office/drawing/2014/main" id="{0E4185C2-C483-410A-BA78-E5D1C5A4977D}"/>
                  </a:ext>
                </a:extLst>
              </p:cNvPr>
              <p:cNvSpPr/>
              <p:nvPr/>
            </p:nvSpPr>
            <p:spPr>
              <a:xfrm rot="18900000">
                <a:off x="2458828" y="4527112"/>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672;p48">
                <a:extLst>
                  <a:ext uri="{FF2B5EF4-FFF2-40B4-BE49-F238E27FC236}">
                    <a16:creationId xmlns:a16="http://schemas.microsoft.com/office/drawing/2014/main" id="{61298105-82C8-405D-A227-73D51625370F}"/>
                  </a:ext>
                </a:extLst>
              </p:cNvPr>
              <p:cNvSpPr/>
              <p:nvPr/>
            </p:nvSpPr>
            <p:spPr>
              <a:xfrm rot="18900000">
                <a:off x="2571087" y="4527112"/>
                <a:ext cx="67962" cy="67962"/>
              </a:xfrm>
              <a:prstGeom prst="plus">
                <a:avLst>
                  <a:gd name="adj" fmla="val 39015"/>
                </a:avLst>
              </a:prstGeom>
              <a:solidFill>
                <a:srgbClr val="FFFFFF">
                  <a:alpha val="5267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673;p48">
                <a:extLst>
                  <a:ext uri="{FF2B5EF4-FFF2-40B4-BE49-F238E27FC236}">
                    <a16:creationId xmlns:a16="http://schemas.microsoft.com/office/drawing/2014/main" id="{94EEBA9F-41BC-4DE1-9E79-5B1E70437DEF}"/>
                  </a:ext>
                </a:extLst>
              </p:cNvPr>
              <p:cNvSpPr/>
              <p:nvPr/>
            </p:nvSpPr>
            <p:spPr>
              <a:xfrm rot="18900000">
                <a:off x="2122053"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674;p48">
                <a:extLst>
                  <a:ext uri="{FF2B5EF4-FFF2-40B4-BE49-F238E27FC236}">
                    <a16:creationId xmlns:a16="http://schemas.microsoft.com/office/drawing/2014/main" id="{F5B73FBB-0AF1-4574-AEF9-976CBFB994AC}"/>
                  </a:ext>
                </a:extLst>
              </p:cNvPr>
              <p:cNvSpPr/>
              <p:nvPr/>
            </p:nvSpPr>
            <p:spPr>
              <a:xfrm rot="18900000">
                <a:off x="2234311" y="4619187"/>
                <a:ext cx="67962" cy="67962"/>
              </a:xfrm>
              <a:prstGeom prst="plus">
                <a:avLst>
                  <a:gd name="adj" fmla="val 39015"/>
                </a:avLst>
              </a:prstGeom>
              <a:solidFill>
                <a:srgbClr val="FFFFFF">
                  <a:alpha val="33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675;p48">
                <a:extLst>
                  <a:ext uri="{FF2B5EF4-FFF2-40B4-BE49-F238E27FC236}">
                    <a16:creationId xmlns:a16="http://schemas.microsoft.com/office/drawing/2014/main" id="{89519435-108B-4B21-9642-3B399139B97C}"/>
                  </a:ext>
                </a:extLst>
              </p:cNvPr>
              <p:cNvSpPr/>
              <p:nvPr/>
            </p:nvSpPr>
            <p:spPr>
              <a:xfrm rot="18900000">
                <a:off x="2346570"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676;p48">
                <a:extLst>
                  <a:ext uri="{FF2B5EF4-FFF2-40B4-BE49-F238E27FC236}">
                    <a16:creationId xmlns:a16="http://schemas.microsoft.com/office/drawing/2014/main" id="{A2101CA1-D138-4B54-AEB4-C26A05BE031D}"/>
                  </a:ext>
                </a:extLst>
              </p:cNvPr>
              <p:cNvSpPr/>
              <p:nvPr/>
            </p:nvSpPr>
            <p:spPr>
              <a:xfrm rot="18900000">
                <a:off x="2458829"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677;p48">
                <a:extLst>
                  <a:ext uri="{FF2B5EF4-FFF2-40B4-BE49-F238E27FC236}">
                    <a16:creationId xmlns:a16="http://schemas.microsoft.com/office/drawing/2014/main" id="{883876A8-1852-4E19-974F-64BD01653492}"/>
                  </a:ext>
                </a:extLst>
              </p:cNvPr>
              <p:cNvSpPr/>
              <p:nvPr/>
            </p:nvSpPr>
            <p:spPr>
              <a:xfrm rot="18900000">
                <a:off x="2571088" y="4619187"/>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678;p48">
                <a:extLst>
                  <a:ext uri="{FF2B5EF4-FFF2-40B4-BE49-F238E27FC236}">
                    <a16:creationId xmlns:a16="http://schemas.microsoft.com/office/drawing/2014/main" id="{271D9785-2499-4A8F-9CDC-44A391FAB3EF}"/>
                  </a:ext>
                </a:extLst>
              </p:cNvPr>
              <p:cNvSpPr/>
              <p:nvPr/>
            </p:nvSpPr>
            <p:spPr>
              <a:xfrm rot="18900000">
                <a:off x="2122053"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679;p48">
                <a:extLst>
                  <a:ext uri="{FF2B5EF4-FFF2-40B4-BE49-F238E27FC236}">
                    <a16:creationId xmlns:a16="http://schemas.microsoft.com/office/drawing/2014/main" id="{56D14AAF-04A2-4675-95AC-342B3BB12B2E}"/>
                  </a:ext>
                </a:extLst>
              </p:cNvPr>
              <p:cNvSpPr/>
              <p:nvPr/>
            </p:nvSpPr>
            <p:spPr>
              <a:xfrm rot="18900000">
                <a:off x="2234311"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680;p48">
                <a:extLst>
                  <a:ext uri="{FF2B5EF4-FFF2-40B4-BE49-F238E27FC236}">
                    <a16:creationId xmlns:a16="http://schemas.microsoft.com/office/drawing/2014/main" id="{4D8E73FB-B8ED-4D67-9AEC-554F814A6B00}"/>
                  </a:ext>
                </a:extLst>
              </p:cNvPr>
              <p:cNvSpPr/>
              <p:nvPr/>
            </p:nvSpPr>
            <p:spPr>
              <a:xfrm rot="18900000">
                <a:off x="2346570"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681;p48">
                <a:extLst>
                  <a:ext uri="{FF2B5EF4-FFF2-40B4-BE49-F238E27FC236}">
                    <a16:creationId xmlns:a16="http://schemas.microsoft.com/office/drawing/2014/main" id="{CB62546D-2A59-4541-8D1A-66575A5B611D}"/>
                  </a:ext>
                </a:extLst>
              </p:cNvPr>
              <p:cNvSpPr/>
              <p:nvPr/>
            </p:nvSpPr>
            <p:spPr>
              <a:xfrm rot="18900000">
                <a:off x="2458829"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682;p48">
                <a:extLst>
                  <a:ext uri="{FF2B5EF4-FFF2-40B4-BE49-F238E27FC236}">
                    <a16:creationId xmlns:a16="http://schemas.microsoft.com/office/drawing/2014/main" id="{F022AF75-FAA4-4024-8934-43955E801DA2}"/>
                  </a:ext>
                </a:extLst>
              </p:cNvPr>
              <p:cNvSpPr/>
              <p:nvPr/>
            </p:nvSpPr>
            <p:spPr>
              <a:xfrm rot="18900000">
                <a:off x="2571088" y="4711263"/>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683;p48">
                <a:extLst>
                  <a:ext uri="{FF2B5EF4-FFF2-40B4-BE49-F238E27FC236}">
                    <a16:creationId xmlns:a16="http://schemas.microsoft.com/office/drawing/2014/main" id="{E3859BEF-EF9B-47F5-8A12-304DA659F024}"/>
                  </a:ext>
                </a:extLst>
              </p:cNvPr>
              <p:cNvSpPr/>
              <p:nvPr/>
            </p:nvSpPr>
            <p:spPr>
              <a:xfrm rot="18900000">
                <a:off x="2122052" y="4799301"/>
                <a:ext cx="67962" cy="67962"/>
              </a:xfrm>
              <a:prstGeom prst="plus">
                <a:avLst>
                  <a:gd name="adj" fmla="val 39015"/>
                </a:avLst>
              </a:prstGeom>
              <a:solidFill>
                <a:srgbClr val="FFFFFF">
                  <a:alpha val="482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28" name="Google Shape;684;p48">
                <a:extLst>
                  <a:ext uri="{FF2B5EF4-FFF2-40B4-BE49-F238E27FC236}">
                    <a16:creationId xmlns:a16="http://schemas.microsoft.com/office/drawing/2014/main" id="{A28A49C4-8C4A-4EC8-A1D1-6E7E61C801EE}"/>
                  </a:ext>
                </a:extLst>
              </p:cNvPr>
              <p:cNvSpPr/>
              <p:nvPr/>
            </p:nvSpPr>
            <p:spPr>
              <a:xfrm rot="18900000">
                <a:off x="2234310"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685;p48">
                <a:extLst>
                  <a:ext uri="{FF2B5EF4-FFF2-40B4-BE49-F238E27FC236}">
                    <a16:creationId xmlns:a16="http://schemas.microsoft.com/office/drawing/2014/main" id="{743B060B-B864-43E8-9CA8-3335902C1BC9}"/>
                  </a:ext>
                </a:extLst>
              </p:cNvPr>
              <p:cNvSpPr/>
              <p:nvPr/>
            </p:nvSpPr>
            <p:spPr>
              <a:xfrm rot="18900000">
                <a:off x="2346569" y="4799301"/>
                <a:ext cx="67962" cy="67962"/>
              </a:xfrm>
              <a:prstGeom prst="plus">
                <a:avLst>
                  <a:gd name="adj" fmla="val 39015"/>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686;p48">
                <a:extLst>
                  <a:ext uri="{FF2B5EF4-FFF2-40B4-BE49-F238E27FC236}">
                    <a16:creationId xmlns:a16="http://schemas.microsoft.com/office/drawing/2014/main" id="{EE16F634-BAFE-4160-A87B-CE94465FEEE9}"/>
                  </a:ext>
                </a:extLst>
              </p:cNvPr>
              <p:cNvSpPr/>
              <p:nvPr/>
            </p:nvSpPr>
            <p:spPr>
              <a:xfrm rot="18900000">
                <a:off x="2458828" y="4799301"/>
                <a:ext cx="67962" cy="67962"/>
              </a:xfrm>
              <a:prstGeom prst="plus">
                <a:avLst>
                  <a:gd name="adj" fmla="val 39015"/>
                </a:avLst>
              </a:prstGeom>
              <a:solidFill>
                <a:srgbClr val="FFFFFF">
                  <a:alpha val="75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687;p48">
                <a:extLst>
                  <a:ext uri="{FF2B5EF4-FFF2-40B4-BE49-F238E27FC236}">
                    <a16:creationId xmlns:a16="http://schemas.microsoft.com/office/drawing/2014/main" id="{4FA1A788-5215-41EB-9AEC-34E56AD8FBB7}"/>
                  </a:ext>
                </a:extLst>
              </p:cNvPr>
              <p:cNvSpPr/>
              <p:nvPr/>
            </p:nvSpPr>
            <p:spPr>
              <a:xfrm rot="18900000">
                <a:off x="2571087" y="4799301"/>
                <a:ext cx="67962" cy="67962"/>
              </a:xfrm>
              <a:prstGeom prst="plus">
                <a:avLst>
                  <a:gd name="adj" fmla="val 39015"/>
                </a:avLst>
              </a:prstGeom>
              <a:solidFill>
                <a:srgbClr val="FFFFFF">
                  <a:alpha val="330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 name="Google Shape;1373;p56">
            <a:extLst>
              <a:ext uri="{FF2B5EF4-FFF2-40B4-BE49-F238E27FC236}">
                <a16:creationId xmlns:a16="http://schemas.microsoft.com/office/drawing/2014/main" id="{4FEC6E06-4670-4611-91D6-3BC89D579628}"/>
              </a:ext>
            </a:extLst>
          </p:cNvPr>
          <p:cNvSpPr/>
          <p:nvPr/>
        </p:nvSpPr>
        <p:spPr>
          <a:xfrm>
            <a:off x="4479687" y="888723"/>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374;p56">
            <a:extLst>
              <a:ext uri="{FF2B5EF4-FFF2-40B4-BE49-F238E27FC236}">
                <a16:creationId xmlns:a16="http://schemas.microsoft.com/office/drawing/2014/main" id="{DD20C082-FC67-4F58-89B3-EEAAB4C8B42D}"/>
              </a:ext>
            </a:extLst>
          </p:cNvPr>
          <p:cNvSpPr/>
          <p:nvPr/>
        </p:nvSpPr>
        <p:spPr>
          <a:xfrm>
            <a:off x="10022901" y="3239400"/>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375;p56">
            <a:extLst>
              <a:ext uri="{FF2B5EF4-FFF2-40B4-BE49-F238E27FC236}">
                <a16:creationId xmlns:a16="http://schemas.microsoft.com/office/drawing/2014/main" id="{82E81F3A-AF81-47DA-A27B-310A4D8F5A49}"/>
              </a:ext>
            </a:extLst>
          </p:cNvPr>
          <p:cNvSpPr/>
          <p:nvPr/>
        </p:nvSpPr>
        <p:spPr>
          <a:xfrm>
            <a:off x="1271743" y="2582091"/>
            <a:ext cx="189600" cy="189600"/>
          </a:xfrm>
          <a:prstGeom prst="ellipse">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62" name="Google Shape;1376;p56">
            <a:extLst>
              <a:ext uri="{FF2B5EF4-FFF2-40B4-BE49-F238E27FC236}">
                <a16:creationId xmlns:a16="http://schemas.microsoft.com/office/drawing/2014/main" id="{AB2F74ED-E83E-4498-A0CB-7C126C4390E8}"/>
              </a:ext>
            </a:extLst>
          </p:cNvPr>
          <p:cNvGrpSpPr/>
          <p:nvPr/>
        </p:nvGrpSpPr>
        <p:grpSpPr>
          <a:xfrm rot="14053952">
            <a:off x="2565730" y="731878"/>
            <a:ext cx="245700" cy="975478"/>
            <a:chOff x="7004550" y="3676293"/>
            <a:chExt cx="161700" cy="641982"/>
          </a:xfrm>
        </p:grpSpPr>
        <p:sp>
          <p:nvSpPr>
            <p:cNvPr id="63" name="Google Shape;1377;p56">
              <a:extLst>
                <a:ext uri="{FF2B5EF4-FFF2-40B4-BE49-F238E27FC236}">
                  <a16:creationId xmlns:a16="http://schemas.microsoft.com/office/drawing/2014/main" id="{9424AB90-45CA-4FDE-8111-6FC72F948920}"/>
                </a:ext>
              </a:extLst>
            </p:cNvPr>
            <p:cNvSpPr/>
            <p:nvPr/>
          </p:nvSpPr>
          <p:spPr>
            <a:xfrm>
              <a:off x="7004550" y="4178475"/>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1378;p56">
              <a:extLst>
                <a:ext uri="{FF2B5EF4-FFF2-40B4-BE49-F238E27FC236}">
                  <a16:creationId xmlns:a16="http://schemas.microsoft.com/office/drawing/2014/main" id="{08DDF313-9EB1-4FF9-B2F1-55C69723E459}"/>
                </a:ext>
              </a:extLst>
            </p:cNvPr>
            <p:cNvSpPr/>
            <p:nvPr/>
          </p:nvSpPr>
          <p:spPr>
            <a:xfrm>
              <a:off x="7004550" y="4011081"/>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1379;p56">
              <a:extLst>
                <a:ext uri="{FF2B5EF4-FFF2-40B4-BE49-F238E27FC236}">
                  <a16:creationId xmlns:a16="http://schemas.microsoft.com/office/drawing/2014/main" id="{E99C92F2-1892-47AC-96AC-A2F00C5A5F19}"/>
                </a:ext>
              </a:extLst>
            </p:cNvPr>
            <p:cNvSpPr/>
            <p:nvPr/>
          </p:nvSpPr>
          <p:spPr>
            <a:xfrm>
              <a:off x="7004550" y="3843687"/>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1380;p56">
              <a:extLst>
                <a:ext uri="{FF2B5EF4-FFF2-40B4-BE49-F238E27FC236}">
                  <a16:creationId xmlns:a16="http://schemas.microsoft.com/office/drawing/2014/main" id="{417DF105-C729-48F2-9171-19C0E09E1673}"/>
                </a:ext>
              </a:extLst>
            </p:cNvPr>
            <p:cNvSpPr/>
            <p:nvPr/>
          </p:nvSpPr>
          <p:spPr>
            <a:xfrm>
              <a:off x="7004550" y="3676293"/>
              <a:ext cx="161700" cy="139800"/>
            </a:xfrm>
            <a:prstGeom prst="triangle">
              <a:avLst>
                <a:gd name="adj" fmla="val 50000"/>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1345;p56">
            <a:extLst>
              <a:ext uri="{FF2B5EF4-FFF2-40B4-BE49-F238E27FC236}">
                <a16:creationId xmlns:a16="http://schemas.microsoft.com/office/drawing/2014/main" id="{4BDF3124-BCD2-4780-9A3F-B4D7F9C3F410}"/>
              </a:ext>
            </a:extLst>
          </p:cNvPr>
          <p:cNvSpPr txBox="1">
            <a:spLocks/>
          </p:cNvSpPr>
          <p:nvPr/>
        </p:nvSpPr>
        <p:spPr>
          <a:xfrm>
            <a:off x="5286375" y="3801201"/>
            <a:ext cx="4300335" cy="723174"/>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accent6"/>
              </a:buClr>
              <a:buSzPts val="1800"/>
              <a:buFont typeface="Sora"/>
              <a:buNone/>
              <a:defRPr sz="2400" b="0" i="0" u="none" strike="noStrike" cap="none">
                <a:solidFill>
                  <a:schemeClr val="accent4"/>
                </a:solidFill>
                <a:latin typeface="Saira SemiCondensed ExtraBold"/>
                <a:ea typeface="Saira SemiCondensed ExtraBold"/>
                <a:cs typeface="Saira SemiCondensed ExtraBold"/>
                <a:sym typeface="Saira SemiCondensed ExtraBold"/>
              </a:defRPr>
            </a:lvl1pPr>
            <a:lvl2pPr marL="914400" marR="0" lvl="1"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2pPr>
            <a:lvl3pPr marL="1371600" marR="0" lvl="2"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3pPr>
            <a:lvl4pPr marL="1828800" marR="0" lvl="3"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4pPr>
            <a:lvl5pPr marL="2286000" marR="0" lvl="4"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5pPr>
            <a:lvl6pPr marL="2743200" marR="0" lvl="5"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6pPr>
            <a:lvl7pPr marL="3200400" marR="0" lvl="6"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7pPr>
            <a:lvl8pPr marL="3657600" marR="0" lvl="7"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8pPr>
            <a:lvl9pPr marL="4114800" marR="0" lvl="8" indent="-317500" algn="r" rtl="0">
              <a:lnSpc>
                <a:spcPct val="115000"/>
              </a:lnSpc>
              <a:spcBef>
                <a:spcPts val="0"/>
              </a:spcBef>
              <a:spcAft>
                <a:spcPts val="0"/>
              </a:spcAft>
              <a:buClr>
                <a:schemeClr val="accent6"/>
              </a:buClr>
              <a:buSzPts val="1400"/>
              <a:buFont typeface="Sora"/>
              <a:buNone/>
              <a:defRPr sz="1400" b="0" i="0" u="none" strike="noStrike" cap="none">
                <a:solidFill>
                  <a:schemeClr val="accent6"/>
                </a:solidFill>
                <a:latin typeface="Sora"/>
                <a:ea typeface="Sora"/>
                <a:cs typeface="Sora"/>
                <a:sym typeface="Sora"/>
              </a:defRPr>
            </a:lvl9pPr>
          </a:lstStyle>
          <a:p>
            <a:pPr marL="0" marR="0" lvl="0" indent="0" algn="r" defTabSz="914400" rtl="0" eaLnBrk="1" fontAlgn="auto" latinLnBrk="0" hangingPunct="1">
              <a:lnSpc>
                <a:spcPct val="100000"/>
              </a:lnSpc>
              <a:spcBef>
                <a:spcPts val="0"/>
              </a:spcBef>
              <a:spcAft>
                <a:spcPts val="0"/>
              </a:spcAft>
              <a:buClr>
                <a:srgbClr val="000000"/>
              </a:buClr>
              <a:buSzPts val="1100"/>
              <a:buFont typeface="Arial"/>
              <a:buNone/>
              <a:tabLst/>
              <a:defRPr/>
            </a:pPr>
            <a:r>
              <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rPr>
              <a:t>—</a:t>
            </a:r>
            <a:r>
              <a:rPr lang="en-US" kern="0" dirty="0">
                <a:solidFill>
                  <a:srgbClr val="F7743C"/>
                </a:solidFill>
              </a:rPr>
              <a:t>Bernard Lowe, Westworld season one episode 10</a:t>
            </a:r>
            <a:endParaRPr kumimoji="0" lang="en-US" sz="2400" b="0" i="0" u="none" strike="noStrike" kern="0" cap="none" spc="0" normalizeH="0" baseline="0" noProof="0" dirty="0">
              <a:ln>
                <a:noFill/>
              </a:ln>
              <a:solidFill>
                <a:srgbClr val="F7743C"/>
              </a:solidFill>
              <a:effectLst/>
              <a:uLnTx/>
              <a:uFillTx/>
              <a:latin typeface="Saira SemiCondensed ExtraBold"/>
              <a:sym typeface="Saira SemiCondensed ExtraBold"/>
            </a:endParaRPr>
          </a:p>
        </p:txBody>
      </p:sp>
      <p:sp>
        <p:nvSpPr>
          <p:cNvPr id="95" name="TextBox 94">
            <a:extLst>
              <a:ext uri="{FF2B5EF4-FFF2-40B4-BE49-F238E27FC236}">
                <a16:creationId xmlns:a16="http://schemas.microsoft.com/office/drawing/2014/main" id="{24DFBE56-14DC-435B-B74B-D926E657C816}"/>
              </a:ext>
            </a:extLst>
          </p:cNvPr>
          <p:cNvSpPr txBox="1"/>
          <p:nvPr/>
        </p:nvSpPr>
        <p:spPr>
          <a:xfrm>
            <a:off x="2633784" y="2515084"/>
            <a:ext cx="7046684" cy="1315745"/>
          </a:xfrm>
          <a:prstGeom prst="rect">
            <a:avLst/>
          </a:prstGeom>
          <a:noFill/>
        </p:spPr>
        <p:txBody>
          <a:bodyPr wrap="square">
            <a:spAutoFit/>
          </a:bodyPr>
          <a:lstStyle/>
          <a:p>
            <a:r>
              <a:rPr lang="en-US" sz="2650" kern="0" dirty="0">
                <a:solidFill>
                  <a:srgbClr val="FFFFFF"/>
                </a:solidFill>
                <a:latin typeface="Sora"/>
                <a:cs typeface="Sora"/>
                <a:sym typeface="Sora"/>
              </a:rPr>
              <a:t>“Consciousness isn’t a journey upward, but a journey inward. Not a pyramid, but a maze.”</a:t>
            </a:r>
          </a:p>
        </p:txBody>
      </p:sp>
    </p:spTree>
    <p:extLst>
      <p:ext uri="{BB962C8B-B14F-4D97-AF65-F5344CB8AC3E}">
        <p14:creationId xmlns:p14="http://schemas.microsoft.com/office/powerpoint/2010/main" val="7392958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5">
          <a:fgClr>
            <a:schemeClr val="bg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B6B2E-29D3-4025-BE09-324B95B7DD30}"/>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4B1B7662-C47F-498B-8A55-D18AC17061AF}"/>
              </a:ext>
            </a:extLst>
          </p:cNvPr>
          <p:cNvSpPr>
            <a:spLocks noGrp="1"/>
          </p:cNvSpPr>
          <p:nvPr>
            <p:ph idx="1"/>
          </p:nvPr>
        </p:nvSpPr>
        <p:spPr/>
        <p:txBody>
          <a:bodyPr/>
          <a:lstStyle/>
          <a:p>
            <a:endParaRPr lang="en-US"/>
          </a:p>
        </p:txBody>
      </p:sp>
      <p:sp>
        <p:nvSpPr>
          <p:cNvPr id="4" name="Text Placeholder 3">
            <a:extLst>
              <a:ext uri="{FF2B5EF4-FFF2-40B4-BE49-F238E27FC236}">
                <a16:creationId xmlns:a16="http://schemas.microsoft.com/office/drawing/2014/main" id="{39296960-7A56-4C8B-A9A9-EEC66F4CBEC8}"/>
              </a:ext>
            </a:extLst>
          </p:cNvPr>
          <p:cNvSpPr>
            <a:spLocks noGrp="1"/>
          </p:cNvSpPr>
          <p:nvPr>
            <p:ph type="body" sz="half" idx="2"/>
          </p:nvPr>
        </p:nvSpPr>
        <p:spPr/>
        <p:txBody>
          <a:bodyPr/>
          <a:lstStyle/>
          <a:p>
            <a:r>
              <a:rPr lang="en-US" dirty="0"/>
              <a:t>Bale photo ap to word sou </a:t>
            </a:r>
            <a:r>
              <a:rPr lang="en-US" dirty="0" err="1"/>
              <a:t>alla</a:t>
            </a:r>
            <a:r>
              <a:rPr lang="en-US" dirty="0"/>
              <a:t> se </a:t>
            </a:r>
            <a:r>
              <a:rPr lang="en-US" dirty="0" err="1"/>
              <a:t>swsto</a:t>
            </a:r>
            <a:r>
              <a:rPr lang="en-US" dirty="0"/>
              <a:t> section apo 1-6 </a:t>
            </a:r>
            <a:r>
              <a:rPr lang="en-US" dirty="0" err="1"/>
              <a:t>pu</a:t>
            </a:r>
            <a:r>
              <a:rPr lang="en-US"/>
              <a:t>?</a:t>
            </a:r>
            <a:endParaRPr lang="en-US" dirty="0"/>
          </a:p>
        </p:txBody>
      </p:sp>
    </p:spTree>
    <p:extLst>
      <p:ext uri="{BB962C8B-B14F-4D97-AF65-F5344CB8AC3E}">
        <p14:creationId xmlns:p14="http://schemas.microsoft.com/office/powerpoint/2010/main" val="208126305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POWER_USER_TAGS_ICONS" val=""/>
</p:tagLst>
</file>

<file path=ppt/tags/tag2.xml><?xml version="1.0" encoding="utf-8"?>
<p:tagLst xmlns:a="http://schemas.openxmlformats.org/drawingml/2006/main" xmlns:r="http://schemas.openxmlformats.org/officeDocument/2006/relationships" xmlns:p="http://schemas.openxmlformats.org/presentationml/2006/main">
  <p:tag name="POWER_USER_TAGS_ICONS" val=""/>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B5F27"/>
      </a:dk2>
      <a:lt2>
        <a:srgbClr val="D8FC68"/>
      </a:lt2>
      <a:accent1>
        <a:srgbClr val="DDC855"/>
      </a:accent1>
      <a:accent2>
        <a:srgbClr val="FCA03D"/>
      </a:accent2>
      <a:accent3>
        <a:srgbClr val="E36439"/>
      </a:accent3>
      <a:accent4>
        <a:srgbClr val="C2935B"/>
      </a:accent4>
      <a:accent5>
        <a:srgbClr val="88C25C"/>
      </a:accent5>
      <a:accent6>
        <a:srgbClr val="BFCC86"/>
      </a:accent6>
      <a:hlink>
        <a:srgbClr val="FFCE23"/>
      </a:hlink>
      <a:folHlink>
        <a:srgbClr val="FDEB86"/>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88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82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97ECCC31-8429-4523-BE8D-8F09B7A4D46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Template>
  <TotalTime>1888</TotalTime>
  <Words>244</Words>
  <Application>Microsoft Office PowerPoint</Application>
  <PresentationFormat>Widescreen</PresentationFormat>
  <Paragraphs>57</Paragraphs>
  <Slides>7</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vt:lpstr>
      <vt:lpstr>Arimo</vt:lpstr>
      <vt:lpstr>Calibri</vt:lpstr>
      <vt:lpstr>Saira SemiCondensed ExtraBold</vt:lpstr>
      <vt:lpstr>Sora</vt:lpstr>
      <vt:lpstr>Tw Cen MT</vt:lpstr>
      <vt:lpstr>Circuit</vt:lpstr>
      <vt:lpstr>Advanced Gameplay Mechanics</vt:lpstr>
      <vt:lpstr>Table of contents</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Michail M</dc:creator>
  <cp:lastModifiedBy>Michail M</cp:lastModifiedBy>
  <cp:revision>96</cp:revision>
  <dcterms:created xsi:type="dcterms:W3CDTF">2021-12-20T17:41:23Z</dcterms:created>
  <dcterms:modified xsi:type="dcterms:W3CDTF">2021-12-23T04:36:19Z</dcterms:modified>
</cp:coreProperties>
</file>

<file path=docProps/thumbnail.jpeg>
</file>